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0" r:id="rId8"/>
    <p:sldId id="266" r:id="rId9"/>
    <p:sldId id="267" r:id="rId10"/>
    <p:sldId id="268" r:id="rId11"/>
    <p:sldId id="269" r:id="rId12"/>
    <p:sldId id="264" r:id="rId13"/>
    <p:sldId id="270" r:id="rId14"/>
    <p:sldId id="263" r:id="rId15"/>
    <p:sldId id="26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6CCDEC-08B2-4E45-950C-E6A299AED868}" v="577" dt="2021-09-27T20:58:05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tz, Nathan" userId="34efa388-cc54-4590-832b-6dfc407507ad" providerId="ADAL" clId="{3C6CCDEC-08B2-4E45-950C-E6A299AED868}"/>
    <pc:docChg chg="undo custSel addSld modSld modMainMaster">
      <pc:chgData name="Lutz, Nathan" userId="34efa388-cc54-4590-832b-6dfc407507ad" providerId="ADAL" clId="{3C6CCDEC-08B2-4E45-950C-E6A299AED868}" dt="2021-09-27T20:58:05.323" v="2702"/>
      <pc:docMkLst>
        <pc:docMk/>
      </pc:docMkLst>
      <pc:sldChg chg="setBg">
        <pc:chgData name="Lutz, Nathan" userId="34efa388-cc54-4590-832b-6dfc407507ad" providerId="ADAL" clId="{3C6CCDEC-08B2-4E45-950C-E6A299AED868}" dt="2021-09-24T21:19:19.809" v="2141"/>
        <pc:sldMkLst>
          <pc:docMk/>
          <pc:sldMk cId="1621851723" sldId="256"/>
        </pc:sldMkLst>
      </pc:sldChg>
      <pc:sldChg chg="modSp mod">
        <pc:chgData name="Lutz, Nathan" userId="34efa388-cc54-4590-832b-6dfc407507ad" providerId="ADAL" clId="{3C6CCDEC-08B2-4E45-950C-E6A299AED868}" dt="2021-09-24T16:58:46.721" v="141" actId="20577"/>
        <pc:sldMkLst>
          <pc:docMk/>
          <pc:sldMk cId="129493842" sldId="257"/>
        </pc:sldMkLst>
        <pc:spChg chg="mod">
          <ac:chgData name="Lutz, Nathan" userId="34efa388-cc54-4590-832b-6dfc407507ad" providerId="ADAL" clId="{3C6CCDEC-08B2-4E45-950C-E6A299AED868}" dt="2021-09-24T16:58:46.721" v="141" actId="20577"/>
          <ac:spMkLst>
            <pc:docMk/>
            <pc:sldMk cId="129493842" sldId="257"/>
            <ac:spMk id="3" creationId="{61EAD9E7-FC81-4941-B258-E1805626DCC2}"/>
          </ac:spMkLst>
        </pc:spChg>
      </pc:sldChg>
      <pc:sldChg chg="addSp modSp mod modAnim">
        <pc:chgData name="Lutz, Nathan" userId="34efa388-cc54-4590-832b-6dfc407507ad" providerId="ADAL" clId="{3C6CCDEC-08B2-4E45-950C-E6A299AED868}" dt="2021-09-24T21:20:52.206" v="2154" actId="732"/>
        <pc:sldMkLst>
          <pc:docMk/>
          <pc:sldMk cId="2347971758" sldId="258"/>
        </pc:sldMkLst>
        <pc:spChg chg="mod">
          <ac:chgData name="Lutz, Nathan" userId="34efa388-cc54-4590-832b-6dfc407507ad" providerId="ADAL" clId="{3C6CCDEC-08B2-4E45-950C-E6A299AED868}" dt="2021-09-24T19:54:44.197" v="594" actId="20577"/>
          <ac:spMkLst>
            <pc:docMk/>
            <pc:sldMk cId="2347971758" sldId="258"/>
            <ac:spMk id="3" creationId="{86D7A4D9-95F6-FD4A-89CF-F11188515D2F}"/>
          </ac:spMkLst>
        </pc:spChg>
        <pc:picChg chg="add mod modCrop">
          <ac:chgData name="Lutz, Nathan" userId="34efa388-cc54-4590-832b-6dfc407507ad" providerId="ADAL" clId="{3C6CCDEC-08B2-4E45-950C-E6A299AED868}" dt="2021-09-24T21:20:52.206" v="2154" actId="732"/>
          <ac:picMkLst>
            <pc:docMk/>
            <pc:sldMk cId="2347971758" sldId="258"/>
            <ac:picMk id="5" creationId="{4BD6C39F-CA97-E940-9ED2-261DE2CA0B30}"/>
          </ac:picMkLst>
        </pc:picChg>
        <pc:picChg chg="add mod modCrop">
          <ac:chgData name="Lutz, Nathan" userId="34efa388-cc54-4590-832b-6dfc407507ad" providerId="ADAL" clId="{3C6CCDEC-08B2-4E45-950C-E6A299AED868}" dt="2021-09-24T21:20:16.201" v="2151" actId="732"/>
          <ac:picMkLst>
            <pc:docMk/>
            <pc:sldMk cId="2347971758" sldId="258"/>
            <ac:picMk id="6" creationId="{290428ED-6509-AC4C-8B01-B0B885C66CD8}"/>
          </ac:picMkLst>
        </pc:picChg>
        <pc:picChg chg="add mod modCrop">
          <ac:chgData name="Lutz, Nathan" userId="34efa388-cc54-4590-832b-6dfc407507ad" providerId="ADAL" clId="{3C6CCDEC-08B2-4E45-950C-E6A299AED868}" dt="2021-09-24T21:20:04.468" v="2149" actId="732"/>
          <ac:picMkLst>
            <pc:docMk/>
            <pc:sldMk cId="2347971758" sldId="258"/>
            <ac:picMk id="7" creationId="{1029613A-5855-6B4D-A76C-0CD47D7E87C8}"/>
          </ac:picMkLst>
        </pc:picChg>
      </pc:sldChg>
      <pc:sldChg chg="addSp modSp mod modAnim">
        <pc:chgData name="Lutz, Nathan" userId="34efa388-cc54-4590-832b-6dfc407507ad" providerId="ADAL" clId="{3C6CCDEC-08B2-4E45-950C-E6A299AED868}" dt="2021-09-24T21:25:08.691" v="2283" actId="20577"/>
        <pc:sldMkLst>
          <pc:docMk/>
          <pc:sldMk cId="2370722750" sldId="259"/>
        </pc:sldMkLst>
        <pc:spChg chg="mod">
          <ac:chgData name="Lutz, Nathan" userId="34efa388-cc54-4590-832b-6dfc407507ad" providerId="ADAL" clId="{3C6CCDEC-08B2-4E45-950C-E6A299AED868}" dt="2021-09-24T21:24:50.923" v="2261" actId="313"/>
          <ac:spMkLst>
            <pc:docMk/>
            <pc:sldMk cId="2370722750" sldId="259"/>
            <ac:spMk id="3" creationId="{44F58F37-094B-BD4F-BD13-560FA6B3A682}"/>
          </ac:spMkLst>
        </pc:spChg>
        <pc:spChg chg="add mod">
          <ac:chgData name="Lutz, Nathan" userId="34efa388-cc54-4590-832b-6dfc407507ad" providerId="ADAL" clId="{3C6CCDEC-08B2-4E45-950C-E6A299AED868}" dt="2021-09-24T21:25:08.691" v="2283" actId="20577"/>
          <ac:spMkLst>
            <pc:docMk/>
            <pc:sldMk cId="2370722750" sldId="259"/>
            <ac:spMk id="11" creationId="{25517D7D-F259-D642-8B5A-FCD780F6F588}"/>
          </ac:spMkLst>
        </pc:spChg>
        <pc:spChg chg="add mod">
          <ac:chgData name="Lutz, Nathan" userId="34efa388-cc54-4590-832b-6dfc407507ad" providerId="ADAL" clId="{3C6CCDEC-08B2-4E45-950C-E6A299AED868}" dt="2021-09-24T21:23:42.398" v="2218" actId="1076"/>
          <ac:spMkLst>
            <pc:docMk/>
            <pc:sldMk cId="2370722750" sldId="259"/>
            <ac:spMk id="12" creationId="{4435EB0E-8D9B-5544-A85A-462EABC4BE11}"/>
          </ac:spMkLst>
        </pc:spChg>
        <pc:picChg chg="add mod modCrop">
          <ac:chgData name="Lutz, Nathan" userId="34efa388-cc54-4590-832b-6dfc407507ad" providerId="ADAL" clId="{3C6CCDEC-08B2-4E45-950C-E6A299AED868}" dt="2021-09-24T19:58:30.215" v="792" actId="14100"/>
          <ac:picMkLst>
            <pc:docMk/>
            <pc:sldMk cId="2370722750" sldId="259"/>
            <ac:picMk id="4" creationId="{8FCDD707-5ACC-4B44-A0C3-F9B43C9F3191}"/>
          </ac:picMkLst>
        </pc:picChg>
        <pc:picChg chg="add mod">
          <ac:chgData name="Lutz, Nathan" userId="34efa388-cc54-4590-832b-6dfc407507ad" providerId="ADAL" clId="{3C6CCDEC-08B2-4E45-950C-E6A299AED868}" dt="2021-09-24T19:58:34.724" v="794" actId="1076"/>
          <ac:picMkLst>
            <pc:docMk/>
            <pc:sldMk cId="2370722750" sldId="259"/>
            <ac:picMk id="5" creationId="{31126EFE-053B-A245-AE48-5AFD9DE580AB}"/>
          </ac:picMkLst>
        </pc:picChg>
        <pc:cxnChg chg="add mod">
          <ac:chgData name="Lutz, Nathan" userId="34efa388-cc54-4590-832b-6dfc407507ad" providerId="ADAL" clId="{3C6CCDEC-08B2-4E45-950C-E6A299AED868}" dt="2021-09-24T21:23:54.635" v="2219" actId="208"/>
          <ac:cxnSpMkLst>
            <pc:docMk/>
            <pc:sldMk cId="2370722750" sldId="259"/>
            <ac:cxnSpMk id="7" creationId="{7C367D2C-FAC6-9443-9F5D-CF6EAD6BCD1A}"/>
          </ac:cxnSpMkLst>
        </pc:cxnChg>
        <pc:cxnChg chg="add mod">
          <ac:chgData name="Lutz, Nathan" userId="34efa388-cc54-4590-832b-6dfc407507ad" providerId="ADAL" clId="{3C6CCDEC-08B2-4E45-950C-E6A299AED868}" dt="2021-09-24T19:59:01.383" v="800" actId="14100"/>
          <ac:cxnSpMkLst>
            <pc:docMk/>
            <pc:sldMk cId="2370722750" sldId="259"/>
            <ac:cxnSpMk id="8" creationId="{8B7767D4-5AB8-6F43-B397-6B37034B4D60}"/>
          </ac:cxnSpMkLst>
        </pc:cxnChg>
      </pc:sldChg>
      <pc:sldChg chg="addSp modSp mod modAnim">
        <pc:chgData name="Lutz, Nathan" userId="34efa388-cc54-4590-832b-6dfc407507ad" providerId="ADAL" clId="{3C6CCDEC-08B2-4E45-950C-E6A299AED868}" dt="2021-09-24T21:34:56.879" v="2543"/>
        <pc:sldMkLst>
          <pc:docMk/>
          <pc:sldMk cId="2281374249" sldId="260"/>
        </pc:sldMkLst>
        <pc:spChg chg="mod">
          <ac:chgData name="Lutz, Nathan" userId="34efa388-cc54-4590-832b-6dfc407507ad" providerId="ADAL" clId="{3C6CCDEC-08B2-4E45-950C-E6A299AED868}" dt="2021-09-24T21:34:34.975" v="2538" actId="20577"/>
          <ac:spMkLst>
            <pc:docMk/>
            <pc:sldMk cId="2281374249" sldId="260"/>
            <ac:spMk id="3" creationId="{0095E7E1-2C1C-E945-B127-7DE146BFBB06}"/>
          </ac:spMkLst>
        </pc:spChg>
        <pc:spChg chg="add mod">
          <ac:chgData name="Lutz, Nathan" userId="34efa388-cc54-4590-832b-6dfc407507ad" providerId="ADAL" clId="{3C6CCDEC-08B2-4E45-950C-E6A299AED868}" dt="2021-09-24T20:11:39.618" v="1227" actId="1582"/>
          <ac:spMkLst>
            <pc:docMk/>
            <pc:sldMk cId="2281374249" sldId="260"/>
            <ac:spMk id="10" creationId="{DBFBA269-055B-D247-8581-9FA631CBE89F}"/>
          </ac:spMkLst>
        </pc:spChg>
        <pc:picChg chg="add mod">
          <ac:chgData name="Lutz, Nathan" userId="34efa388-cc54-4590-832b-6dfc407507ad" providerId="ADAL" clId="{3C6CCDEC-08B2-4E45-950C-E6A299AED868}" dt="2021-09-24T20:11:09.354" v="1222" actId="1076"/>
          <ac:picMkLst>
            <pc:docMk/>
            <pc:sldMk cId="2281374249" sldId="260"/>
            <ac:picMk id="5" creationId="{9C47555B-3016-0941-9C45-A96D7097334B}"/>
          </ac:picMkLst>
        </pc:picChg>
        <pc:picChg chg="add mod">
          <ac:chgData name="Lutz, Nathan" userId="34efa388-cc54-4590-832b-6dfc407507ad" providerId="ADAL" clId="{3C6CCDEC-08B2-4E45-950C-E6A299AED868}" dt="2021-09-24T20:11:11.122" v="1223" actId="1076"/>
          <ac:picMkLst>
            <pc:docMk/>
            <pc:sldMk cId="2281374249" sldId="260"/>
            <ac:picMk id="7" creationId="{5DF58066-34C3-DC40-A620-3D6AC7F42F2C}"/>
          </ac:picMkLst>
        </pc:picChg>
        <pc:picChg chg="add mod">
          <ac:chgData name="Lutz, Nathan" userId="34efa388-cc54-4590-832b-6dfc407507ad" providerId="ADAL" clId="{3C6CCDEC-08B2-4E45-950C-E6A299AED868}" dt="2021-09-24T20:11:06.448" v="1221" actId="14100"/>
          <ac:picMkLst>
            <pc:docMk/>
            <pc:sldMk cId="2281374249" sldId="260"/>
            <ac:picMk id="9" creationId="{B104D2E4-8608-744E-98DF-06CBD904D660}"/>
          </ac:picMkLst>
        </pc:picChg>
      </pc:sldChg>
      <pc:sldChg chg="modSp mod modAnim">
        <pc:chgData name="Lutz, Nathan" userId="34efa388-cc54-4590-832b-6dfc407507ad" providerId="ADAL" clId="{3C6CCDEC-08B2-4E45-950C-E6A299AED868}" dt="2021-09-27T20:58:05.323" v="2702"/>
        <pc:sldMkLst>
          <pc:docMk/>
          <pc:sldMk cId="1211373361" sldId="262"/>
        </pc:sldMkLst>
        <pc:spChg chg="mod">
          <ac:chgData name="Lutz, Nathan" userId="34efa388-cc54-4590-832b-6dfc407507ad" providerId="ADAL" clId="{3C6CCDEC-08B2-4E45-950C-E6A299AED868}" dt="2021-09-24T21:49:49.347" v="2614" actId="20577"/>
          <ac:spMkLst>
            <pc:docMk/>
            <pc:sldMk cId="1211373361" sldId="262"/>
            <ac:spMk id="2" creationId="{B28820C2-9026-A646-A0B6-24E8430778B4}"/>
          </ac:spMkLst>
        </pc:spChg>
        <pc:spChg chg="mod">
          <ac:chgData name="Lutz, Nathan" userId="34efa388-cc54-4590-832b-6dfc407507ad" providerId="ADAL" clId="{3C6CCDEC-08B2-4E45-950C-E6A299AED868}" dt="2021-09-27T20:57:43.073" v="2701" actId="15"/>
          <ac:spMkLst>
            <pc:docMk/>
            <pc:sldMk cId="1211373361" sldId="262"/>
            <ac:spMk id="3" creationId="{C6CEE620-D69E-1D4E-8EC0-879546ADB998}"/>
          </ac:spMkLst>
        </pc:spChg>
        <pc:picChg chg="mod">
          <ac:chgData name="Lutz, Nathan" userId="34efa388-cc54-4590-832b-6dfc407507ad" providerId="ADAL" clId="{3C6CCDEC-08B2-4E45-950C-E6A299AED868}" dt="2021-09-24T21:27:39.010" v="2304" actId="14100"/>
          <ac:picMkLst>
            <pc:docMk/>
            <pc:sldMk cId="1211373361" sldId="262"/>
            <ac:picMk id="5" creationId="{2EDC7607-DE09-F049-B235-B0C98D034EE4}"/>
          </ac:picMkLst>
        </pc:picChg>
      </pc:sldChg>
      <pc:sldChg chg="modSp new mod modAnim">
        <pc:chgData name="Lutz, Nathan" userId="34efa388-cc54-4590-832b-6dfc407507ad" providerId="ADAL" clId="{3C6CCDEC-08B2-4E45-950C-E6A299AED868}" dt="2021-09-24T21:45:18.555" v="2605"/>
        <pc:sldMkLst>
          <pc:docMk/>
          <pc:sldMk cId="3507532573" sldId="263"/>
        </pc:sldMkLst>
        <pc:spChg chg="mod">
          <ac:chgData name="Lutz, Nathan" userId="34efa388-cc54-4590-832b-6dfc407507ad" providerId="ADAL" clId="{3C6CCDEC-08B2-4E45-950C-E6A299AED868}" dt="2021-09-24T19:06:19.514" v="158" actId="20577"/>
          <ac:spMkLst>
            <pc:docMk/>
            <pc:sldMk cId="3507532573" sldId="263"/>
            <ac:spMk id="2" creationId="{F8CAE821-01DE-9342-911E-7394482D46DA}"/>
          </ac:spMkLst>
        </pc:spChg>
        <pc:spChg chg="mod">
          <ac:chgData name="Lutz, Nathan" userId="34efa388-cc54-4590-832b-6dfc407507ad" providerId="ADAL" clId="{3C6CCDEC-08B2-4E45-950C-E6A299AED868}" dt="2021-09-24T21:18:47.194" v="2137" actId="20577"/>
          <ac:spMkLst>
            <pc:docMk/>
            <pc:sldMk cId="3507532573" sldId="263"/>
            <ac:spMk id="3" creationId="{AEAD7433-9B30-3B49-97F1-39A296C0A290}"/>
          </ac:spMkLst>
        </pc:spChg>
      </pc:sldChg>
      <pc:sldChg chg="addSp delSp modSp new mod modAnim">
        <pc:chgData name="Lutz, Nathan" userId="34efa388-cc54-4590-832b-6dfc407507ad" providerId="ADAL" clId="{3C6CCDEC-08B2-4E45-950C-E6A299AED868}" dt="2021-09-24T21:43:14.324" v="2598"/>
        <pc:sldMkLst>
          <pc:docMk/>
          <pc:sldMk cId="3873286936" sldId="264"/>
        </pc:sldMkLst>
        <pc:spChg chg="mod">
          <ac:chgData name="Lutz, Nathan" userId="34efa388-cc54-4590-832b-6dfc407507ad" providerId="ADAL" clId="{3C6CCDEC-08B2-4E45-950C-E6A299AED868}" dt="2021-09-24T19:29:22.681" v="175" actId="20577"/>
          <ac:spMkLst>
            <pc:docMk/>
            <pc:sldMk cId="3873286936" sldId="264"/>
            <ac:spMk id="2" creationId="{E12CE5F8-D30B-8E4C-A85E-80844FB9D339}"/>
          </ac:spMkLst>
        </pc:spChg>
        <pc:spChg chg="mod">
          <ac:chgData name="Lutz, Nathan" userId="34efa388-cc54-4590-832b-6dfc407507ad" providerId="ADAL" clId="{3C6CCDEC-08B2-4E45-950C-E6A299AED868}" dt="2021-09-24T20:54:27.634" v="1782" actId="14100"/>
          <ac:spMkLst>
            <pc:docMk/>
            <pc:sldMk cId="3873286936" sldId="264"/>
            <ac:spMk id="3" creationId="{7C5F575B-5D65-C34F-A9E4-D97971431615}"/>
          </ac:spMkLst>
        </pc:spChg>
        <pc:spChg chg="add del">
          <ac:chgData name="Lutz, Nathan" userId="34efa388-cc54-4590-832b-6dfc407507ad" providerId="ADAL" clId="{3C6CCDEC-08B2-4E45-950C-E6A299AED868}" dt="2021-09-24T20:55:50.364" v="1789"/>
          <ac:spMkLst>
            <pc:docMk/>
            <pc:sldMk cId="3873286936" sldId="264"/>
            <ac:spMk id="6" creationId="{5B172637-B236-D74E-A5AE-B4C7B357526F}"/>
          </ac:spMkLst>
        </pc:spChg>
        <pc:spChg chg="add mod">
          <ac:chgData name="Lutz, Nathan" userId="34efa388-cc54-4590-832b-6dfc407507ad" providerId="ADAL" clId="{3C6CCDEC-08B2-4E45-950C-E6A299AED868}" dt="2021-09-24T20:58:32.543" v="1808" actId="1076"/>
          <ac:spMkLst>
            <pc:docMk/>
            <pc:sldMk cId="3873286936" sldId="264"/>
            <ac:spMk id="8" creationId="{96C2DE7B-6541-684A-AE95-4C3831A23FBE}"/>
          </ac:spMkLst>
        </pc:spChg>
        <pc:spChg chg="add mod">
          <ac:chgData name="Lutz, Nathan" userId="34efa388-cc54-4590-832b-6dfc407507ad" providerId="ADAL" clId="{3C6CCDEC-08B2-4E45-950C-E6A299AED868}" dt="2021-09-24T20:58:19.033" v="1804" actId="1076"/>
          <ac:spMkLst>
            <pc:docMk/>
            <pc:sldMk cId="3873286936" sldId="264"/>
            <ac:spMk id="9" creationId="{CE6D3EA1-4B5B-0546-9AD2-0F00B18B2E5C}"/>
          </ac:spMkLst>
        </pc:spChg>
        <pc:grpChg chg="add mod">
          <ac:chgData name="Lutz, Nathan" userId="34efa388-cc54-4590-832b-6dfc407507ad" providerId="ADAL" clId="{3C6CCDEC-08B2-4E45-950C-E6A299AED868}" dt="2021-09-24T21:16:23.060" v="2031" actId="1076"/>
          <ac:grpSpMkLst>
            <pc:docMk/>
            <pc:sldMk cId="3873286936" sldId="264"/>
            <ac:grpSpMk id="21" creationId="{85A3478E-E9F3-0445-8AE2-88A38691B6E4}"/>
          </ac:grpSpMkLst>
        </pc:grpChg>
        <pc:picChg chg="add mod modCrop">
          <ac:chgData name="Lutz, Nathan" userId="34efa388-cc54-4590-832b-6dfc407507ad" providerId="ADAL" clId="{3C6CCDEC-08B2-4E45-950C-E6A299AED868}" dt="2021-09-24T21:13:59.378" v="2025" actId="164"/>
          <ac:picMkLst>
            <pc:docMk/>
            <pc:sldMk cId="3873286936" sldId="264"/>
            <ac:picMk id="5" creationId="{CEAB0F3E-F692-CD46-BB36-781EF6889BF1}"/>
          </ac:picMkLst>
        </pc:picChg>
        <pc:picChg chg="add mod">
          <ac:chgData name="Lutz, Nathan" userId="34efa388-cc54-4590-832b-6dfc407507ad" providerId="ADAL" clId="{3C6CCDEC-08B2-4E45-950C-E6A299AED868}" dt="2021-09-24T20:58:30.278" v="1807" actId="1076"/>
          <ac:picMkLst>
            <pc:docMk/>
            <pc:sldMk cId="3873286936" sldId="264"/>
            <ac:picMk id="7" creationId="{A0139094-14A2-5947-ACD9-C658C770934C}"/>
          </ac:picMkLst>
        </pc:picChg>
        <pc:picChg chg="add del mod">
          <ac:chgData name="Lutz, Nathan" userId="34efa388-cc54-4590-832b-6dfc407507ad" providerId="ADAL" clId="{3C6CCDEC-08B2-4E45-950C-E6A299AED868}" dt="2021-09-24T20:59:04.764" v="1811" actId="478"/>
          <ac:picMkLst>
            <pc:docMk/>
            <pc:sldMk cId="3873286936" sldId="264"/>
            <ac:picMk id="11" creationId="{010A5329-EA8B-7442-BC2E-7F94071597AE}"/>
          </ac:picMkLst>
        </pc:picChg>
        <pc:picChg chg="add del mod modCrop">
          <ac:chgData name="Lutz, Nathan" userId="34efa388-cc54-4590-832b-6dfc407507ad" providerId="ADAL" clId="{3C6CCDEC-08B2-4E45-950C-E6A299AED868}" dt="2021-09-24T20:59:47.126" v="1822" actId="478"/>
          <ac:picMkLst>
            <pc:docMk/>
            <pc:sldMk cId="3873286936" sldId="264"/>
            <ac:picMk id="12" creationId="{972BC024-CEB9-214C-A4E4-C637F31D2E33}"/>
          </ac:picMkLst>
        </pc:picChg>
        <pc:picChg chg="add mod modCrop">
          <ac:chgData name="Lutz, Nathan" userId="34efa388-cc54-4590-832b-6dfc407507ad" providerId="ADAL" clId="{3C6CCDEC-08B2-4E45-950C-E6A299AED868}" dt="2021-09-24T21:01:41.217" v="1846" actId="1076"/>
          <ac:picMkLst>
            <pc:docMk/>
            <pc:sldMk cId="3873286936" sldId="264"/>
            <ac:picMk id="13" creationId="{2F7CA18F-7FDE-EA41-A7AF-461886E1B8A3}"/>
          </ac:picMkLst>
        </pc:picChg>
        <pc:picChg chg="add mod modCrop">
          <ac:chgData name="Lutz, Nathan" userId="34efa388-cc54-4590-832b-6dfc407507ad" providerId="ADAL" clId="{3C6CCDEC-08B2-4E45-950C-E6A299AED868}" dt="2021-09-24T21:01:44.041" v="1847" actId="1076"/>
          <ac:picMkLst>
            <pc:docMk/>
            <pc:sldMk cId="3873286936" sldId="264"/>
            <ac:picMk id="14" creationId="{EF7460BC-8FC1-3443-94EE-9D5B309DB394}"/>
          </ac:picMkLst>
        </pc:picChg>
        <pc:picChg chg="add mod modCrop">
          <ac:chgData name="Lutz, Nathan" userId="34efa388-cc54-4590-832b-6dfc407507ad" providerId="ADAL" clId="{3C6CCDEC-08B2-4E45-950C-E6A299AED868}" dt="2021-09-24T21:42:57.001" v="2595" actId="1076"/>
          <ac:picMkLst>
            <pc:docMk/>
            <pc:sldMk cId="3873286936" sldId="264"/>
            <ac:picMk id="20" creationId="{B54B8AEE-B756-8E4B-AD3F-60F9C47828DA}"/>
          </ac:picMkLst>
        </pc:picChg>
        <pc:picChg chg="add mod">
          <ac:chgData name="Lutz, Nathan" userId="34efa388-cc54-4590-832b-6dfc407507ad" providerId="ADAL" clId="{3C6CCDEC-08B2-4E45-950C-E6A299AED868}" dt="2021-09-24T21:16:46.006" v="2036" actId="14100"/>
          <ac:picMkLst>
            <pc:docMk/>
            <pc:sldMk cId="3873286936" sldId="264"/>
            <ac:picMk id="23" creationId="{4D7BE65C-DCDB-F844-8AB1-BB2C1325BA1F}"/>
          </ac:picMkLst>
        </pc:picChg>
        <pc:cxnChg chg="add mod">
          <ac:chgData name="Lutz, Nathan" userId="34efa388-cc54-4590-832b-6dfc407507ad" providerId="ADAL" clId="{3C6CCDEC-08B2-4E45-950C-E6A299AED868}" dt="2021-09-24T21:01:59.581" v="1850" actId="14100"/>
          <ac:cxnSpMkLst>
            <pc:docMk/>
            <pc:sldMk cId="3873286936" sldId="264"/>
            <ac:cxnSpMk id="16" creationId="{213C3595-76F5-9840-A7FB-B7B8A7941C44}"/>
          </ac:cxnSpMkLst>
        </pc:cxnChg>
        <pc:cxnChg chg="add mod">
          <ac:chgData name="Lutz, Nathan" userId="34efa388-cc54-4590-832b-6dfc407507ad" providerId="ADAL" clId="{3C6CCDEC-08B2-4E45-950C-E6A299AED868}" dt="2021-09-24T21:02:07.025" v="1852" actId="208"/>
          <ac:cxnSpMkLst>
            <pc:docMk/>
            <pc:sldMk cId="3873286936" sldId="264"/>
            <ac:cxnSpMk id="19" creationId="{901E89F1-F861-7B4A-826F-B232EFDDD3D0}"/>
          </ac:cxnSpMkLst>
        </pc:cxnChg>
      </pc:sldChg>
      <pc:sldChg chg="addSp delSp modSp add mod modAnim">
        <pc:chgData name="Lutz, Nathan" userId="34efa388-cc54-4590-832b-6dfc407507ad" providerId="ADAL" clId="{3C6CCDEC-08B2-4E45-950C-E6A299AED868}" dt="2021-09-24T21:33:51.391" v="2537" actId="6549"/>
        <pc:sldMkLst>
          <pc:docMk/>
          <pc:sldMk cId="2412031772" sldId="265"/>
        </pc:sldMkLst>
        <pc:spChg chg="mod">
          <ac:chgData name="Lutz, Nathan" userId="34efa388-cc54-4590-832b-6dfc407507ad" providerId="ADAL" clId="{3C6CCDEC-08B2-4E45-950C-E6A299AED868}" dt="2021-09-24T21:33:51.391" v="2537" actId="6549"/>
          <ac:spMkLst>
            <pc:docMk/>
            <pc:sldMk cId="2412031772" sldId="265"/>
            <ac:spMk id="3" creationId="{C6CEE620-D69E-1D4E-8EC0-879546ADB998}"/>
          </ac:spMkLst>
        </pc:spChg>
        <pc:spChg chg="add del">
          <ac:chgData name="Lutz, Nathan" userId="34efa388-cc54-4590-832b-6dfc407507ad" providerId="ADAL" clId="{3C6CCDEC-08B2-4E45-950C-E6A299AED868}" dt="2021-09-24T20:01:21.784" v="902"/>
          <ac:spMkLst>
            <pc:docMk/>
            <pc:sldMk cId="2412031772" sldId="265"/>
            <ac:spMk id="4" creationId="{4424DC22-FD3E-5345-84FB-68D63816F118}"/>
          </ac:spMkLst>
        </pc:spChg>
        <pc:spChg chg="add del">
          <ac:chgData name="Lutz, Nathan" userId="34efa388-cc54-4590-832b-6dfc407507ad" providerId="ADAL" clId="{3C6CCDEC-08B2-4E45-950C-E6A299AED868}" dt="2021-09-24T20:01:39.466" v="907"/>
          <ac:spMkLst>
            <pc:docMk/>
            <pc:sldMk cId="2412031772" sldId="265"/>
            <ac:spMk id="7" creationId="{6ED4A6F2-52EB-A54E-85EF-963A61F8738A}"/>
          </ac:spMkLst>
        </pc:spChg>
        <pc:spChg chg="add del">
          <ac:chgData name="Lutz, Nathan" userId="34efa388-cc54-4590-832b-6dfc407507ad" providerId="ADAL" clId="{3C6CCDEC-08B2-4E45-950C-E6A299AED868}" dt="2021-09-24T20:02:59.082" v="945"/>
          <ac:spMkLst>
            <pc:docMk/>
            <pc:sldMk cId="2412031772" sldId="265"/>
            <ac:spMk id="9" creationId="{A1FD59A4-DC7F-A94D-A3D0-4BC529256928}"/>
          </ac:spMkLst>
        </pc:spChg>
        <pc:spChg chg="add del">
          <ac:chgData name="Lutz, Nathan" userId="34efa388-cc54-4590-832b-6dfc407507ad" providerId="ADAL" clId="{3C6CCDEC-08B2-4E45-950C-E6A299AED868}" dt="2021-09-24T20:03:16.071" v="950"/>
          <ac:spMkLst>
            <pc:docMk/>
            <pc:sldMk cId="2412031772" sldId="265"/>
            <ac:spMk id="11" creationId="{40C8CD10-360F-424E-A825-18E48EC65810}"/>
          </ac:spMkLst>
        </pc:spChg>
        <pc:spChg chg="add del">
          <ac:chgData name="Lutz, Nathan" userId="34efa388-cc54-4590-832b-6dfc407507ad" providerId="ADAL" clId="{3C6CCDEC-08B2-4E45-950C-E6A299AED868}" dt="2021-09-24T20:03:38.405" v="957"/>
          <ac:spMkLst>
            <pc:docMk/>
            <pc:sldMk cId="2412031772" sldId="265"/>
            <ac:spMk id="13" creationId="{5CD53401-8DF2-3F45-8444-51308D8327BB}"/>
          </ac:spMkLst>
        </pc:spChg>
        <pc:picChg chg="del">
          <ac:chgData name="Lutz, Nathan" userId="34efa388-cc54-4590-832b-6dfc407507ad" providerId="ADAL" clId="{3C6CCDEC-08B2-4E45-950C-E6A299AED868}" dt="2021-09-24T20:00:10.167" v="805" actId="478"/>
          <ac:picMkLst>
            <pc:docMk/>
            <pc:sldMk cId="2412031772" sldId="265"/>
            <ac:picMk id="5" creationId="{2EDC7607-DE09-F049-B235-B0C98D034EE4}"/>
          </ac:picMkLst>
        </pc:picChg>
        <pc:picChg chg="add mod">
          <ac:chgData name="Lutz, Nathan" userId="34efa388-cc54-4590-832b-6dfc407507ad" providerId="ADAL" clId="{3C6CCDEC-08B2-4E45-950C-E6A299AED868}" dt="2021-09-24T20:05:18.549" v="984" actId="465"/>
          <ac:picMkLst>
            <pc:docMk/>
            <pc:sldMk cId="2412031772" sldId="265"/>
            <ac:picMk id="6" creationId="{B9E7D210-F551-1949-AEBE-77722B4DE187}"/>
          </ac:picMkLst>
        </pc:picChg>
        <pc:picChg chg="add mod">
          <ac:chgData name="Lutz, Nathan" userId="34efa388-cc54-4590-832b-6dfc407507ad" providerId="ADAL" clId="{3C6CCDEC-08B2-4E45-950C-E6A299AED868}" dt="2021-09-24T20:05:18.549" v="984" actId="465"/>
          <ac:picMkLst>
            <pc:docMk/>
            <pc:sldMk cId="2412031772" sldId="265"/>
            <ac:picMk id="8" creationId="{1983393F-FFEB-1C4B-9AC6-DC31DFB40D91}"/>
          </ac:picMkLst>
        </pc:picChg>
        <pc:picChg chg="add mod">
          <ac:chgData name="Lutz, Nathan" userId="34efa388-cc54-4590-832b-6dfc407507ad" providerId="ADAL" clId="{3C6CCDEC-08B2-4E45-950C-E6A299AED868}" dt="2021-09-24T20:05:18.549" v="984" actId="465"/>
          <ac:picMkLst>
            <pc:docMk/>
            <pc:sldMk cId="2412031772" sldId="265"/>
            <ac:picMk id="10" creationId="{4BF9A4E8-04AF-1544-8A13-71BBFEE2FE6C}"/>
          </ac:picMkLst>
        </pc:picChg>
        <pc:picChg chg="add del mod">
          <ac:chgData name="Lutz, Nathan" userId="34efa388-cc54-4590-832b-6dfc407507ad" providerId="ADAL" clId="{3C6CCDEC-08B2-4E45-950C-E6A299AED868}" dt="2021-09-24T20:03:39.749" v="959" actId="478"/>
          <ac:picMkLst>
            <pc:docMk/>
            <pc:sldMk cId="2412031772" sldId="265"/>
            <ac:picMk id="12" creationId="{F732C002-794C-0846-9356-BB3487AC1445}"/>
          </ac:picMkLst>
        </pc:picChg>
        <pc:picChg chg="add mod">
          <ac:chgData name="Lutz, Nathan" userId="34efa388-cc54-4590-832b-6dfc407507ad" providerId="ADAL" clId="{3C6CCDEC-08B2-4E45-950C-E6A299AED868}" dt="2021-09-24T20:05:18.549" v="984" actId="465"/>
          <ac:picMkLst>
            <pc:docMk/>
            <pc:sldMk cId="2412031772" sldId="265"/>
            <ac:picMk id="14" creationId="{3F6179C4-51DD-3C40-990D-6E4BF8BD3A56}"/>
          </ac:picMkLst>
        </pc:picChg>
      </pc:sldChg>
      <pc:sldChg chg="addSp modSp new mod modAnim">
        <pc:chgData name="Lutz, Nathan" userId="34efa388-cc54-4590-832b-6dfc407507ad" providerId="ADAL" clId="{3C6CCDEC-08B2-4E45-950C-E6A299AED868}" dt="2021-09-24T21:54:18.760" v="2638"/>
        <pc:sldMkLst>
          <pc:docMk/>
          <pc:sldMk cId="1928180088" sldId="266"/>
        </pc:sldMkLst>
        <pc:spChg chg="mod">
          <ac:chgData name="Lutz, Nathan" userId="34efa388-cc54-4590-832b-6dfc407507ad" providerId="ADAL" clId="{3C6CCDEC-08B2-4E45-950C-E6A299AED868}" dt="2021-09-24T20:12:19.013" v="1236" actId="20577"/>
          <ac:spMkLst>
            <pc:docMk/>
            <pc:sldMk cId="1928180088" sldId="266"/>
            <ac:spMk id="2" creationId="{5B0B700E-DD07-6242-A359-92ED77F6F1E4}"/>
          </ac:spMkLst>
        </pc:spChg>
        <pc:spChg chg="mod">
          <ac:chgData name="Lutz, Nathan" userId="34efa388-cc54-4590-832b-6dfc407507ad" providerId="ADAL" clId="{3C6CCDEC-08B2-4E45-950C-E6A299AED868}" dt="2021-09-24T20:17:41.598" v="1447" actId="20577"/>
          <ac:spMkLst>
            <pc:docMk/>
            <pc:sldMk cId="1928180088" sldId="266"/>
            <ac:spMk id="3" creationId="{FAAD26DB-B704-9C46-BA18-3EB946697D6C}"/>
          </ac:spMkLst>
        </pc:spChg>
        <pc:spChg chg="add mod">
          <ac:chgData name="Lutz, Nathan" userId="34efa388-cc54-4590-832b-6dfc407507ad" providerId="ADAL" clId="{3C6CCDEC-08B2-4E45-950C-E6A299AED868}" dt="2021-09-24T20:15:44.269" v="1394" actId="14100"/>
          <ac:spMkLst>
            <pc:docMk/>
            <pc:sldMk cId="1928180088" sldId="266"/>
            <ac:spMk id="8" creationId="{4F180CBA-DBA1-F64E-98E2-305B72ED4C6B}"/>
          </ac:spMkLst>
        </pc:spChg>
        <pc:spChg chg="add mod">
          <ac:chgData name="Lutz, Nathan" userId="34efa388-cc54-4590-832b-6dfc407507ad" providerId="ADAL" clId="{3C6CCDEC-08B2-4E45-950C-E6A299AED868}" dt="2021-09-24T20:16:02.510" v="1398" actId="14100"/>
          <ac:spMkLst>
            <pc:docMk/>
            <pc:sldMk cId="1928180088" sldId="266"/>
            <ac:spMk id="9" creationId="{C99183F0-1EDD-FD40-89B0-54B8F56858D0}"/>
          </ac:spMkLst>
        </pc:spChg>
        <pc:spChg chg="add mod">
          <ac:chgData name="Lutz, Nathan" userId="34efa388-cc54-4590-832b-6dfc407507ad" providerId="ADAL" clId="{3C6CCDEC-08B2-4E45-950C-E6A299AED868}" dt="2021-09-24T20:16:13.189" v="1401" actId="14100"/>
          <ac:spMkLst>
            <pc:docMk/>
            <pc:sldMk cId="1928180088" sldId="266"/>
            <ac:spMk id="10" creationId="{03326034-3715-984C-88F9-9DD2AE73262F}"/>
          </ac:spMkLst>
        </pc:spChg>
        <pc:spChg chg="add mod">
          <ac:chgData name="Lutz, Nathan" userId="34efa388-cc54-4590-832b-6dfc407507ad" providerId="ADAL" clId="{3C6CCDEC-08B2-4E45-950C-E6A299AED868}" dt="2021-09-24T20:17:54.624" v="1450" actId="14100"/>
          <ac:spMkLst>
            <pc:docMk/>
            <pc:sldMk cId="1928180088" sldId="266"/>
            <ac:spMk id="11" creationId="{3CD4CF2B-C6D3-1140-9F96-CF3929DC6594}"/>
          </ac:spMkLst>
        </pc:spChg>
        <pc:picChg chg="add mod">
          <ac:chgData name="Lutz, Nathan" userId="34efa388-cc54-4590-832b-6dfc407507ad" providerId="ADAL" clId="{3C6CCDEC-08B2-4E45-950C-E6A299AED868}" dt="2021-09-24T20:14:12.760" v="1336" actId="1076"/>
          <ac:picMkLst>
            <pc:docMk/>
            <pc:sldMk cId="1928180088" sldId="266"/>
            <ac:picMk id="5" creationId="{1C5FDEE9-2E79-3E44-90F3-260CAE279FFC}"/>
          </ac:picMkLst>
        </pc:picChg>
        <pc:picChg chg="add mod">
          <ac:chgData name="Lutz, Nathan" userId="34efa388-cc54-4590-832b-6dfc407507ad" providerId="ADAL" clId="{3C6CCDEC-08B2-4E45-950C-E6A299AED868}" dt="2021-09-24T20:14:16.018" v="1337" actId="1076"/>
          <ac:picMkLst>
            <pc:docMk/>
            <pc:sldMk cId="1928180088" sldId="266"/>
            <ac:picMk id="7" creationId="{BF5E9AC7-1ABA-1E45-81FE-274B90D0B49B}"/>
          </ac:picMkLst>
        </pc:picChg>
      </pc:sldChg>
      <pc:sldChg chg="addSp delSp modSp new mod modAnim">
        <pc:chgData name="Lutz, Nathan" userId="34efa388-cc54-4590-832b-6dfc407507ad" providerId="ADAL" clId="{3C6CCDEC-08B2-4E45-950C-E6A299AED868}" dt="2021-09-24T21:39:00.696" v="2581"/>
        <pc:sldMkLst>
          <pc:docMk/>
          <pc:sldMk cId="2191260158" sldId="267"/>
        </pc:sldMkLst>
        <pc:spChg chg="mod">
          <ac:chgData name="Lutz, Nathan" userId="34efa388-cc54-4590-832b-6dfc407507ad" providerId="ADAL" clId="{3C6CCDEC-08B2-4E45-950C-E6A299AED868}" dt="2021-09-24T21:38:13.562" v="2573" actId="1076"/>
          <ac:spMkLst>
            <pc:docMk/>
            <pc:sldMk cId="2191260158" sldId="267"/>
            <ac:spMk id="2" creationId="{2320B989-AD50-D947-9B65-C4AF6DAE70A5}"/>
          </ac:spMkLst>
        </pc:spChg>
        <pc:spChg chg="mod">
          <ac:chgData name="Lutz, Nathan" userId="34efa388-cc54-4590-832b-6dfc407507ad" providerId="ADAL" clId="{3C6CCDEC-08B2-4E45-950C-E6A299AED868}" dt="2021-09-24T21:35:15.996" v="2544" actId="1076"/>
          <ac:spMkLst>
            <pc:docMk/>
            <pc:sldMk cId="2191260158" sldId="267"/>
            <ac:spMk id="3" creationId="{12A987DA-9F13-CC40-AEAC-49C8AFFFC16D}"/>
          </ac:spMkLst>
        </pc:spChg>
        <pc:spChg chg="add del">
          <ac:chgData name="Lutz, Nathan" userId="34efa388-cc54-4590-832b-6dfc407507ad" providerId="ADAL" clId="{3C6CCDEC-08B2-4E45-950C-E6A299AED868}" dt="2021-09-24T20:20:54.094" v="1504"/>
          <ac:spMkLst>
            <pc:docMk/>
            <pc:sldMk cId="2191260158" sldId="267"/>
            <ac:spMk id="4" creationId="{B7529000-68A7-4D45-AE17-8E70D42283F9}"/>
          </ac:spMkLst>
        </pc:spChg>
        <pc:spChg chg="add mod">
          <ac:chgData name="Lutz, Nathan" userId="34efa388-cc54-4590-832b-6dfc407507ad" providerId="ADAL" clId="{3C6CCDEC-08B2-4E45-950C-E6A299AED868}" dt="2021-09-24T20:22:22.709" v="1527" actId="14100"/>
          <ac:spMkLst>
            <pc:docMk/>
            <pc:sldMk cId="2191260158" sldId="267"/>
            <ac:spMk id="7" creationId="{85024997-3D7B-4945-BD06-33464151811C}"/>
          </ac:spMkLst>
        </pc:spChg>
        <pc:spChg chg="add mod">
          <ac:chgData name="Lutz, Nathan" userId="34efa388-cc54-4590-832b-6dfc407507ad" providerId="ADAL" clId="{3C6CCDEC-08B2-4E45-950C-E6A299AED868}" dt="2021-09-24T20:30:00.828" v="1573" actId="208"/>
          <ac:spMkLst>
            <pc:docMk/>
            <pc:sldMk cId="2191260158" sldId="267"/>
            <ac:spMk id="17" creationId="{F692D179-C0EF-704D-9795-A2F4EEED4ED4}"/>
          </ac:spMkLst>
        </pc:spChg>
        <pc:spChg chg="add mod">
          <ac:chgData name="Lutz, Nathan" userId="34efa388-cc54-4590-832b-6dfc407507ad" providerId="ADAL" clId="{3C6CCDEC-08B2-4E45-950C-E6A299AED868}" dt="2021-09-24T20:30:08.808" v="1575" actId="208"/>
          <ac:spMkLst>
            <pc:docMk/>
            <pc:sldMk cId="2191260158" sldId="267"/>
            <ac:spMk id="18" creationId="{313F67BF-A55A-FB44-AC71-6941341D483C}"/>
          </ac:spMkLst>
        </pc:spChg>
        <pc:spChg chg="add mod">
          <ac:chgData name="Lutz, Nathan" userId="34efa388-cc54-4590-832b-6dfc407507ad" providerId="ADAL" clId="{3C6CCDEC-08B2-4E45-950C-E6A299AED868}" dt="2021-09-24T20:30:05.467" v="1574" actId="208"/>
          <ac:spMkLst>
            <pc:docMk/>
            <pc:sldMk cId="2191260158" sldId="267"/>
            <ac:spMk id="19" creationId="{46AE70C3-9CCA-A242-857C-5DA5128391B9}"/>
          </ac:spMkLst>
        </pc:spChg>
        <pc:spChg chg="add mod">
          <ac:chgData name="Lutz, Nathan" userId="34efa388-cc54-4590-832b-6dfc407507ad" providerId="ADAL" clId="{3C6CCDEC-08B2-4E45-950C-E6A299AED868}" dt="2021-09-24T20:29:56.795" v="1572" actId="208"/>
          <ac:spMkLst>
            <pc:docMk/>
            <pc:sldMk cId="2191260158" sldId="267"/>
            <ac:spMk id="20" creationId="{997386CB-FD39-1643-96B1-85668CF1737B}"/>
          </ac:spMkLst>
        </pc:spChg>
        <pc:picChg chg="add mod modCrop">
          <ac:chgData name="Lutz, Nathan" userId="34efa388-cc54-4590-832b-6dfc407507ad" providerId="ADAL" clId="{3C6CCDEC-08B2-4E45-950C-E6A299AED868}" dt="2021-09-24T20:29:01.135" v="1561" actId="1076"/>
          <ac:picMkLst>
            <pc:docMk/>
            <pc:sldMk cId="2191260158" sldId="267"/>
            <ac:picMk id="5" creationId="{66B7A893-512D-6444-AB1E-96E72E19B6A7}"/>
          </ac:picMkLst>
        </pc:picChg>
        <pc:picChg chg="add mod modCrop">
          <ac:chgData name="Lutz, Nathan" userId="34efa388-cc54-4590-832b-6dfc407507ad" providerId="ADAL" clId="{3C6CCDEC-08B2-4E45-950C-E6A299AED868}" dt="2021-09-24T20:28:24.867" v="1552" actId="14100"/>
          <ac:picMkLst>
            <pc:docMk/>
            <pc:sldMk cId="2191260158" sldId="267"/>
            <ac:picMk id="6" creationId="{D58C010F-D4B7-654E-8994-843D58CC1FCF}"/>
          </ac:picMkLst>
        </pc:picChg>
        <pc:picChg chg="add del mod modCrop">
          <ac:chgData name="Lutz, Nathan" userId="34efa388-cc54-4590-832b-6dfc407507ad" providerId="ADAL" clId="{3C6CCDEC-08B2-4E45-950C-E6A299AED868}" dt="2021-09-24T20:24:08.241" v="1545" actId="478"/>
          <ac:picMkLst>
            <pc:docMk/>
            <pc:sldMk cId="2191260158" sldId="267"/>
            <ac:picMk id="14" creationId="{B9AE6AAA-B72B-2D44-8AAD-B6DDCE8B9B7D}"/>
          </ac:picMkLst>
        </pc:picChg>
        <pc:picChg chg="add mod">
          <ac:chgData name="Lutz, Nathan" userId="34efa388-cc54-4590-832b-6dfc407507ad" providerId="ADAL" clId="{3C6CCDEC-08B2-4E45-950C-E6A299AED868}" dt="2021-09-24T20:28:54.447" v="1558" actId="1076"/>
          <ac:picMkLst>
            <pc:docMk/>
            <pc:sldMk cId="2191260158" sldId="267"/>
            <ac:picMk id="16" creationId="{676D2FCA-8D8D-6348-BF43-546FFE7D46C5}"/>
          </ac:picMkLst>
        </pc:picChg>
        <pc:picChg chg="add mod">
          <ac:chgData name="Lutz, Nathan" userId="34efa388-cc54-4590-832b-6dfc407507ad" providerId="ADAL" clId="{3C6CCDEC-08B2-4E45-950C-E6A299AED868}" dt="2021-09-24T21:38:25.671" v="2575" actId="14100"/>
          <ac:picMkLst>
            <pc:docMk/>
            <pc:sldMk cId="2191260158" sldId="267"/>
            <ac:picMk id="22" creationId="{CC1E6B73-F8BC-244A-9645-F4EF71A199A9}"/>
          </ac:picMkLst>
        </pc:picChg>
        <pc:cxnChg chg="add mod">
          <ac:chgData name="Lutz, Nathan" userId="34efa388-cc54-4590-832b-6dfc407507ad" providerId="ADAL" clId="{3C6CCDEC-08B2-4E45-950C-E6A299AED868}" dt="2021-09-24T20:22:54.389" v="1538" actId="14100"/>
          <ac:cxnSpMkLst>
            <pc:docMk/>
            <pc:sldMk cId="2191260158" sldId="267"/>
            <ac:cxnSpMk id="9" creationId="{0EECCE3D-A049-7A48-90CD-8E2E1EBA9D7F}"/>
          </ac:cxnSpMkLst>
        </pc:cxnChg>
      </pc:sldChg>
      <pc:sldChg chg="addSp delSp modSp new mod modAnim">
        <pc:chgData name="Lutz, Nathan" userId="34efa388-cc54-4590-832b-6dfc407507ad" providerId="ADAL" clId="{3C6CCDEC-08B2-4E45-950C-E6A299AED868}" dt="2021-09-24T21:57:46.463" v="2666"/>
        <pc:sldMkLst>
          <pc:docMk/>
          <pc:sldMk cId="2985947215" sldId="268"/>
        </pc:sldMkLst>
        <pc:spChg chg="mod">
          <ac:chgData name="Lutz, Nathan" userId="34efa388-cc54-4590-832b-6dfc407507ad" providerId="ADAL" clId="{3C6CCDEC-08B2-4E45-950C-E6A299AED868}" dt="2021-09-24T20:32:25.157" v="1604" actId="20577"/>
          <ac:spMkLst>
            <pc:docMk/>
            <pc:sldMk cId="2985947215" sldId="268"/>
            <ac:spMk id="2" creationId="{6379B4AD-09E9-204C-BE42-BC61CD70E650}"/>
          </ac:spMkLst>
        </pc:spChg>
        <pc:spChg chg="mod">
          <ac:chgData name="Lutz, Nathan" userId="34efa388-cc54-4590-832b-6dfc407507ad" providerId="ADAL" clId="{3C6CCDEC-08B2-4E45-950C-E6A299AED868}" dt="2021-09-24T21:57:28.126" v="2664" actId="20577"/>
          <ac:spMkLst>
            <pc:docMk/>
            <pc:sldMk cId="2985947215" sldId="268"/>
            <ac:spMk id="3" creationId="{59795CF6-7213-324D-8BE0-08910A1B012F}"/>
          </ac:spMkLst>
        </pc:spChg>
        <pc:spChg chg="add del mod">
          <ac:chgData name="Lutz, Nathan" userId="34efa388-cc54-4590-832b-6dfc407507ad" providerId="ADAL" clId="{3C6CCDEC-08B2-4E45-950C-E6A299AED868}" dt="2021-09-24T21:09:21.511" v="1959" actId="478"/>
          <ac:spMkLst>
            <pc:docMk/>
            <pc:sldMk cId="2985947215" sldId="268"/>
            <ac:spMk id="16" creationId="{723B1E48-6825-1B40-A1D5-325A1403DA9E}"/>
          </ac:spMkLst>
        </pc:spChg>
        <pc:spChg chg="add mod">
          <ac:chgData name="Lutz, Nathan" userId="34efa388-cc54-4590-832b-6dfc407507ad" providerId="ADAL" clId="{3C6CCDEC-08B2-4E45-950C-E6A299AED868}" dt="2021-09-24T21:06:10.622" v="1879" actId="1076"/>
          <ac:spMkLst>
            <pc:docMk/>
            <pc:sldMk cId="2985947215" sldId="268"/>
            <ac:spMk id="19" creationId="{07E0A74C-70E7-E947-B140-7F41BDAD3FE2}"/>
          </ac:spMkLst>
        </pc:spChg>
        <pc:spChg chg="add mod">
          <ac:chgData name="Lutz, Nathan" userId="34efa388-cc54-4590-832b-6dfc407507ad" providerId="ADAL" clId="{3C6CCDEC-08B2-4E45-950C-E6A299AED868}" dt="2021-09-24T21:57:20.122" v="2639" actId="1076"/>
          <ac:spMkLst>
            <pc:docMk/>
            <pc:sldMk cId="2985947215" sldId="268"/>
            <ac:spMk id="20" creationId="{433D9892-1881-2044-9692-48DC6D1AC51F}"/>
          </ac:spMkLst>
        </pc:spChg>
        <pc:spChg chg="add mod">
          <ac:chgData name="Lutz, Nathan" userId="34efa388-cc54-4590-832b-6dfc407507ad" providerId="ADAL" clId="{3C6CCDEC-08B2-4E45-950C-E6A299AED868}" dt="2021-09-24T21:57:20.122" v="2639" actId="1076"/>
          <ac:spMkLst>
            <pc:docMk/>
            <pc:sldMk cId="2985947215" sldId="268"/>
            <ac:spMk id="21" creationId="{BE77C42B-9AFD-7A4B-B236-01712D2D85D7}"/>
          </ac:spMkLst>
        </pc:spChg>
        <pc:spChg chg="add del mod">
          <ac:chgData name="Lutz, Nathan" userId="34efa388-cc54-4590-832b-6dfc407507ad" providerId="ADAL" clId="{3C6CCDEC-08B2-4E45-950C-E6A299AED868}" dt="2021-09-24T21:09:21.511" v="1959" actId="478"/>
          <ac:spMkLst>
            <pc:docMk/>
            <pc:sldMk cId="2985947215" sldId="268"/>
            <ac:spMk id="24" creationId="{20D0EE1A-916A-3C46-B37F-331539EB536A}"/>
          </ac:spMkLst>
        </pc:spChg>
        <pc:spChg chg="add del mod">
          <ac:chgData name="Lutz, Nathan" userId="34efa388-cc54-4590-832b-6dfc407507ad" providerId="ADAL" clId="{3C6CCDEC-08B2-4E45-950C-E6A299AED868}" dt="2021-09-24T21:10:32.874" v="1973" actId="478"/>
          <ac:spMkLst>
            <pc:docMk/>
            <pc:sldMk cId="2985947215" sldId="268"/>
            <ac:spMk id="26" creationId="{CE2F73EB-694C-CC49-B2C0-97BCED1FEE7D}"/>
          </ac:spMkLst>
        </pc:spChg>
        <pc:spChg chg="add del mod">
          <ac:chgData name="Lutz, Nathan" userId="34efa388-cc54-4590-832b-6dfc407507ad" providerId="ADAL" clId="{3C6CCDEC-08B2-4E45-950C-E6A299AED868}" dt="2021-09-24T21:10:33.446" v="1974" actId="478"/>
          <ac:spMkLst>
            <pc:docMk/>
            <pc:sldMk cId="2985947215" sldId="268"/>
            <ac:spMk id="27" creationId="{D59BCC7C-B998-1B4D-ACC1-9BE5B03D258E}"/>
          </ac:spMkLst>
        </pc:spChg>
        <pc:spChg chg="add del mod">
          <ac:chgData name="Lutz, Nathan" userId="34efa388-cc54-4590-832b-6dfc407507ad" providerId="ADAL" clId="{3C6CCDEC-08B2-4E45-950C-E6A299AED868}" dt="2021-09-24T21:10:54.675" v="1983" actId="478"/>
          <ac:spMkLst>
            <pc:docMk/>
            <pc:sldMk cId="2985947215" sldId="268"/>
            <ac:spMk id="29" creationId="{FFAB3923-48C6-D542-871B-1D2F59B9A914}"/>
          </ac:spMkLst>
        </pc:spChg>
        <pc:spChg chg="add del mod">
          <ac:chgData name="Lutz, Nathan" userId="34efa388-cc54-4590-832b-6dfc407507ad" providerId="ADAL" clId="{3C6CCDEC-08B2-4E45-950C-E6A299AED868}" dt="2021-09-24T21:10:39.545" v="1977" actId="478"/>
          <ac:spMkLst>
            <pc:docMk/>
            <pc:sldMk cId="2985947215" sldId="268"/>
            <ac:spMk id="30" creationId="{7B64ED22-8039-C24F-80AF-CDCF7CCF1E5F}"/>
          </ac:spMkLst>
        </pc:spChg>
        <pc:spChg chg="add mod">
          <ac:chgData name="Lutz, Nathan" userId="34efa388-cc54-4590-832b-6dfc407507ad" providerId="ADAL" clId="{3C6CCDEC-08B2-4E45-950C-E6A299AED868}" dt="2021-09-24T21:13:11.878" v="2019" actId="1076"/>
          <ac:spMkLst>
            <pc:docMk/>
            <pc:sldMk cId="2985947215" sldId="268"/>
            <ac:spMk id="31" creationId="{2AEEB730-FA62-A149-97D8-23E6E85C7E8C}"/>
          </ac:spMkLst>
        </pc:spChg>
        <pc:spChg chg="add mod">
          <ac:chgData name="Lutz, Nathan" userId="34efa388-cc54-4590-832b-6dfc407507ad" providerId="ADAL" clId="{3C6CCDEC-08B2-4E45-950C-E6A299AED868}" dt="2021-09-24T21:13:11.878" v="2019" actId="1076"/>
          <ac:spMkLst>
            <pc:docMk/>
            <pc:sldMk cId="2985947215" sldId="268"/>
            <ac:spMk id="32" creationId="{882F5D83-53E7-274F-89D5-30AABBA2F45A}"/>
          </ac:spMkLst>
        </pc:spChg>
        <pc:spChg chg="add mod">
          <ac:chgData name="Lutz, Nathan" userId="34efa388-cc54-4590-832b-6dfc407507ad" providerId="ADAL" clId="{3C6CCDEC-08B2-4E45-950C-E6A299AED868}" dt="2021-09-24T21:13:03.331" v="2018" actId="1076"/>
          <ac:spMkLst>
            <pc:docMk/>
            <pc:sldMk cId="2985947215" sldId="268"/>
            <ac:spMk id="33" creationId="{BF8CC9F9-C7FB-1C4D-8CF7-6EB0BA557496}"/>
          </ac:spMkLst>
        </pc:spChg>
        <pc:spChg chg="add mod">
          <ac:chgData name="Lutz, Nathan" userId="34efa388-cc54-4590-832b-6dfc407507ad" providerId="ADAL" clId="{3C6CCDEC-08B2-4E45-950C-E6A299AED868}" dt="2021-09-24T21:13:03.331" v="2018" actId="1076"/>
          <ac:spMkLst>
            <pc:docMk/>
            <pc:sldMk cId="2985947215" sldId="268"/>
            <ac:spMk id="34" creationId="{D9BA994E-80D7-814B-B433-259CAA425837}"/>
          </ac:spMkLst>
        </pc:spChg>
        <pc:spChg chg="add mod">
          <ac:chgData name="Lutz, Nathan" userId="34efa388-cc54-4590-832b-6dfc407507ad" providerId="ADAL" clId="{3C6CCDEC-08B2-4E45-950C-E6A299AED868}" dt="2021-09-24T21:13:03.331" v="2018" actId="1076"/>
          <ac:spMkLst>
            <pc:docMk/>
            <pc:sldMk cId="2985947215" sldId="268"/>
            <ac:spMk id="35" creationId="{4C7DAF6A-17BF-F847-AE43-4B156C5E7382}"/>
          </ac:spMkLst>
        </pc:spChg>
        <pc:spChg chg="add mod">
          <ac:chgData name="Lutz, Nathan" userId="34efa388-cc54-4590-832b-6dfc407507ad" providerId="ADAL" clId="{3C6CCDEC-08B2-4E45-950C-E6A299AED868}" dt="2021-09-24T21:13:11.878" v="2019" actId="1076"/>
          <ac:spMkLst>
            <pc:docMk/>
            <pc:sldMk cId="2985947215" sldId="268"/>
            <ac:spMk id="36" creationId="{7D4CCC1F-ED66-0649-AA4D-5CFA8EC368F9}"/>
          </ac:spMkLst>
        </pc:spChg>
        <pc:picChg chg="add mod modCrop">
          <ac:chgData name="Lutz, Nathan" userId="34efa388-cc54-4590-832b-6dfc407507ad" providerId="ADAL" clId="{3C6CCDEC-08B2-4E45-950C-E6A299AED868}" dt="2021-09-24T21:06:57.461" v="1942" actId="465"/>
          <ac:picMkLst>
            <pc:docMk/>
            <pc:sldMk cId="2985947215" sldId="268"/>
            <ac:picMk id="4" creationId="{E0FBE587-B4A8-164F-8623-944158374EE0}"/>
          </ac:picMkLst>
        </pc:picChg>
        <pc:picChg chg="add mod modCrop">
          <ac:chgData name="Lutz, Nathan" userId="34efa388-cc54-4590-832b-6dfc407507ad" providerId="ADAL" clId="{3C6CCDEC-08B2-4E45-950C-E6A299AED868}" dt="2021-09-24T21:07:02.669" v="1943" actId="1076"/>
          <ac:picMkLst>
            <pc:docMk/>
            <pc:sldMk cId="2985947215" sldId="268"/>
            <ac:picMk id="5" creationId="{8849E4CA-9A56-E34A-B74E-144C3E50D995}"/>
          </ac:picMkLst>
        </pc:picChg>
        <pc:picChg chg="add del mod modCrop">
          <ac:chgData name="Lutz, Nathan" userId="34efa388-cc54-4590-832b-6dfc407507ad" providerId="ADAL" clId="{3C6CCDEC-08B2-4E45-950C-E6A299AED868}" dt="2021-09-24T20:49:04.367" v="1692" actId="478"/>
          <ac:picMkLst>
            <pc:docMk/>
            <pc:sldMk cId="2985947215" sldId="268"/>
            <ac:picMk id="7" creationId="{09DB142B-4FE0-8E48-B18D-7DD5D85D7D32}"/>
          </ac:picMkLst>
        </pc:picChg>
        <pc:picChg chg="add del mod modCrop">
          <ac:chgData name="Lutz, Nathan" userId="34efa388-cc54-4590-832b-6dfc407507ad" providerId="ADAL" clId="{3C6CCDEC-08B2-4E45-950C-E6A299AED868}" dt="2021-09-24T20:49:06.061" v="1693" actId="478"/>
          <ac:picMkLst>
            <pc:docMk/>
            <pc:sldMk cId="2985947215" sldId="268"/>
            <ac:picMk id="8" creationId="{3A1BC6B2-B577-9041-9994-B296B799563C}"/>
          </ac:picMkLst>
        </pc:picChg>
        <pc:picChg chg="add mod modCrop">
          <ac:chgData name="Lutz, Nathan" userId="34efa388-cc54-4590-832b-6dfc407507ad" providerId="ADAL" clId="{3C6CCDEC-08B2-4E45-950C-E6A299AED868}" dt="2021-09-24T21:57:20.122" v="2639" actId="1076"/>
          <ac:picMkLst>
            <pc:docMk/>
            <pc:sldMk cId="2985947215" sldId="268"/>
            <ac:picMk id="10" creationId="{BAFD9B6D-D7DB-A34E-8276-BB8FC9C25F73}"/>
          </ac:picMkLst>
        </pc:picChg>
        <pc:picChg chg="add del mod modCrop">
          <ac:chgData name="Lutz, Nathan" userId="34efa388-cc54-4590-832b-6dfc407507ad" providerId="ADAL" clId="{3C6CCDEC-08B2-4E45-950C-E6A299AED868}" dt="2021-09-24T21:09:21.511" v="1959" actId="478"/>
          <ac:picMkLst>
            <pc:docMk/>
            <pc:sldMk cId="2985947215" sldId="268"/>
            <ac:picMk id="11" creationId="{6318ACA8-5A48-304C-8837-6C99BB7847F1}"/>
          </ac:picMkLst>
        </pc:picChg>
        <pc:picChg chg="add del mod">
          <ac:chgData name="Lutz, Nathan" userId="34efa388-cc54-4590-832b-6dfc407507ad" providerId="ADAL" clId="{3C6CCDEC-08B2-4E45-950C-E6A299AED868}" dt="2021-09-24T21:09:21.511" v="1959" actId="478"/>
          <ac:picMkLst>
            <pc:docMk/>
            <pc:sldMk cId="2985947215" sldId="268"/>
            <ac:picMk id="13" creationId="{D3A366AB-672C-6147-AE87-D47C7106F357}"/>
          </ac:picMkLst>
        </pc:picChg>
        <pc:picChg chg="add del mod">
          <ac:chgData name="Lutz, Nathan" userId="34efa388-cc54-4590-832b-6dfc407507ad" providerId="ADAL" clId="{3C6CCDEC-08B2-4E45-950C-E6A299AED868}" dt="2021-09-24T21:09:21.511" v="1959" actId="478"/>
          <ac:picMkLst>
            <pc:docMk/>
            <pc:sldMk cId="2985947215" sldId="268"/>
            <ac:picMk id="15" creationId="{AE9A759F-1E09-0B47-AD00-A9B12F0A6F93}"/>
          </ac:picMkLst>
        </pc:picChg>
        <pc:picChg chg="add mod">
          <ac:chgData name="Lutz, Nathan" userId="34efa388-cc54-4590-832b-6dfc407507ad" providerId="ADAL" clId="{3C6CCDEC-08B2-4E45-950C-E6A299AED868}" dt="2021-09-24T21:57:20.122" v="2639" actId="1076"/>
          <ac:picMkLst>
            <pc:docMk/>
            <pc:sldMk cId="2985947215" sldId="268"/>
            <ac:picMk id="18" creationId="{EA33B1AE-C8B2-7C4A-9A22-8D7E06D45ED5}"/>
          </ac:picMkLst>
        </pc:picChg>
        <pc:picChg chg="add del mod">
          <ac:chgData name="Lutz, Nathan" userId="34efa388-cc54-4590-832b-6dfc407507ad" providerId="ADAL" clId="{3C6CCDEC-08B2-4E45-950C-E6A299AED868}" dt="2021-09-24T21:09:21.511" v="1959" actId="478"/>
          <ac:picMkLst>
            <pc:docMk/>
            <pc:sldMk cId="2985947215" sldId="268"/>
            <ac:picMk id="23" creationId="{2F88AF97-4723-BD4E-A007-8053255ADAF5}"/>
          </ac:picMkLst>
        </pc:picChg>
        <pc:picChg chg="add mod">
          <ac:chgData name="Lutz, Nathan" userId="34efa388-cc54-4590-832b-6dfc407507ad" providerId="ADAL" clId="{3C6CCDEC-08B2-4E45-950C-E6A299AED868}" dt="2021-09-24T21:13:03.331" v="2018" actId="1076"/>
          <ac:picMkLst>
            <pc:docMk/>
            <pc:sldMk cId="2985947215" sldId="268"/>
            <ac:picMk id="25" creationId="{02772021-DF29-D947-A956-DE535968F747}"/>
          </ac:picMkLst>
        </pc:picChg>
        <pc:picChg chg="add mod">
          <ac:chgData name="Lutz, Nathan" userId="34efa388-cc54-4590-832b-6dfc407507ad" providerId="ADAL" clId="{3C6CCDEC-08B2-4E45-950C-E6A299AED868}" dt="2021-09-24T21:13:11.878" v="2019" actId="1076"/>
          <ac:picMkLst>
            <pc:docMk/>
            <pc:sldMk cId="2985947215" sldId="268"/>
            <ac:picMk id="28" creationId="{63D3BDCE-18E4-0043-953A-EE6F050A4F5A}"/>
          </ac:picMkLst>
        </pc:picChg>
      </pc:sldChg>
      <pc:sldChg chg="modSp add mod modAnim">
        <pc:chgData name="Lutz, Nathan" userId="34efa388-cc54-4590-832b-6dfc407507ad" providerId="ADAL" clId="{3C6CCDEC-08B2-4E45-950C-E6A299AED868}" dt="2021-09-24T21:59:55.878" v="2696" actId="1076"/>
        <pc:sldMkLst>
          <pc:docMk/>
          <pc:sldMk cId="3653717469" sldId="269"/>
        </pc:sldMkLst>
        <pc:spChg chg="mod">
          <ac:chgData name="Lutz, Nathan" userId="34efa388-cc54-4590-832b-6dfc407507ad" providerId="ADAL" clId="{3C6CCDEC-08B2-4E45-950C-E6A299AED868}" dt="2021-09-24T21:59:01.002" v="2692" actId="20577"/>
          <ac:spMkLst>
            <pc:docMk/>
            <pc:sldMk cId="3653717469" sldId="269"/>
            <ac:spMk id="3" creationId="{59795CF6-7213-324D-8BE0-08910A1B012F}"/>
          </ac:spMkLst>
        </pc:spChg>
        <pc:spChg chg="mod">
          <ac:chgData name="Lutz, Nathan" userId="34efa388-cc54-4590-832b-6dfc407507ad" providerId="ADAL" clId="{3C6CCDEC-08B2-4E45-950C-E6A299AED868}" dt="2021-09-24T21:59:55.878" v="2696" actId="1076"/>
          <ac:spMkLst>
            <pc:docMk/>
            <pc:sldMk cId="3653717469" sldId="269"/>
            <ac:spMk id="20" creationId="{433D9892-1881-2044-9692-48DC6D1AC51F}"/>
          </ac:spMkLst>
        </pc:spChg>
        <pc:spChg chg="mod">
          <ac:chgData name="Lutz, Nathan" userId="34efa388-cc54-4590-832b-6dfc407507ad" providerId="ADAL" clId="{3C6CCDEC-08B2-4E45-950C-E6A299AED868}" dt="2021-09-24T21:59:55.878" v="2696" actId="1076"/>
          <ac:spMkLst>
            <pc:docMk/>
            <pc:sldMk cId="3653717469" sldId="269"/>
            <ac:spMk id="21" creationId="{BE77C42B-9AFD-7A4B-B236-01712D2D85D7}"/>
          </ac:spMkLst>
        </pc:spChg>
        <pc:picChg chg="mod">
          <ac:chgData name="Lutz, Nathan" userId="34efa388-cc54-4590-832b-6dfc407507ad" providerId="ADAL" clId="{3C6CCDEC-08B2-4E45-950C-E6A299AED868}" dt="2021-09-24T21:59:55.878" v="2696" actId="1076"/>
          <ac:picMkLst>
            <pc:docMk/>
            <pc:sldMk cId="3653717469" sldId="269"/>
            <ac:picMk id="10" creationId="{BAFD9B6D-D7DB-A34E-8276-BB8FC9C25F73}"/>
          </ac:picMkLst>
        </pc:picChg>
        <pc:picChg chg="mod">
          <ac:chgData name="Lutz, Nathan" userId="34efa388-cc54-4590-832b-6dfc407507ad" providerId="ADAL" clId="{3C6CCDEC-08B2-4E45-950C-E6A299AED868}" dt="2021-09-24T21:59:55.878" v="2696" actId="1076"/>
          <ac:picMkLst>
            <pc:docMk/>
            <pc:sldMk cId="3653717469" sldId="269"/>
            <ac:picMk id="18" creationId="{EA33B1AE-C8B2-7C4A-9A22-8D7E06D45ED5}"/>
          </ac:picMkLst>
        </pc:picChg>
      </pc:sldChg>
      <pc:sldChg chg="addSp delSp modSp add mod setBg modAnim">
        <pc:chgData name="Lutz, Nathan" userId="34efa388-cc54-4590-832b-6dfc407507ad" providerId="ADAL" clId="{3C6CCDEC-08B2-4E45-950C-E6A299AED868}" dt="2021-09-24T22:01:58.398" v="2697" actId="1076"/>
        <pc:sldMkLst>
          <pc:docMk/>
          <pc:sldMk cId="2508180102" sldId="270"/>
        </pc:sldMkLst>
        <pc:spChg chg="mod">
          <ac:chgData name="Lutz, Nathan" userId="34efa388-cc54-4590-832b-6dfc407507ad" providerId="ADAL" clId="{3C6CCDEC-08B2-4E45-950C-E6A299AED868}" dt="2021-09-24T21:43:23.811" v="2600" actId="1076"/>
          <ac:spMkLst>
            <pc:docMk/>
            <pc:sldMk cId="2508180102" sldId="270"/>
            <ac:spMk id="2" creationId="{E12CE5F8-D30B-8E4C-A85E-80844FB9D339}"/>
          </ac:spMkLst>
        </pc:spChg>
        <pc:spChg chg="del">
          <ac:chgData name="Lutz, Nathan" userId="34efa388-cc54-4590-832b-6dfc407507ad" providerId="ADAL" clId="{3C6CCDEC-08B2-4E45-950C-E6A299AED868}" dt="2021-09-24T21:17:00.497" v="2038" actId="478"/>
          <ac:spMkLst>
            <pc:docMk/>
            <pc:sldMk cId="2508180102" sldId="270"/>
            <ac:spMk id="8" creationId="{96C2DE7B-6541-684A-AE95-4C3831A23FBE}"/>
          </ac:spMkLst>
        </pc:spChg>
        <pc:spChg chg="del">
          <ac:chgData name="Lutz, Nathan" userId="34efa388-cc54-4590-832b-6dfc407507ad" providerId="ADAL" clId="{3C6CCDEC-08B2-4E45-950C-E6A299AED868}" dt="2021-09-24T21:17:00.497" v="2038" actId="478"/>
          <ac:spMkLst>
            <pc:docMk/>
            <pc:sldMk cId="2508180102" sldId="270"/>
            <ac:spMk id="9" creationId="{CE6D3EA1-4B5B-0546-9AD2-0F00B18B2E5C}"/>
          </ac:spMkLst>
        </pc:spChg>
        <pc:spChg chg="add mod">
          <ac:chgData name="Lutz, Nathan" userId="34efa388-cc54-4590-832b-6dfc407507ad" providerId="ADAL" clId="{3C6CCDEC-08B2-4E45-950C-E6A299AED868}" dt="2021-09-24T21:18:14.303" v="2055" actId="14100"/>
          <ac:spMkLst>
            <pc:docMk/>
            <pc:sldMk cId="2508180102" sldId="270"/>
            <ac:spMk id="17" creationId="{DDF51FAE-EE63-6546-A3F1-0DA2B32D2CF1}"/>
          </ac:spMkLst>
        </pc:spChg>
        <pc:spChg chg="add mod">
          <ac:chgData name="Lutz, Nathan" userId="34efa388-cc54-4590-832b-6dfc407507ad" providerId="ADAL" clId="{3C6CCDEC-08B2-4E45-950C-E6A299AED868}" dt="2021-09-24T21:18:18.753" v="2056" actId="14100"/>
          <ac:spMkLst>
            <pc:docMk/>
            <pc:sldMk cId="2508180102" sldId="270"/>
            <ac:spMk id="22" creationId="{4F5DA0FE-AA05-0C40-9CF8-EB8F249F7FEA}"/>
          </ac:spMkLst>
        </pc:spChg>
        <pc:picChg chg="add mod">
          <ac:chgData name="Lutz, Nathan" userId="34efa388-cc54-4590-832b-6dfc407507ad" providerId="ADAL" clId="{3C6CCDEC-08B2-4E45-950C-E6A299AED868}" dt="2021-09-24T21:17:19.331" v="2043" actId="14100"/>
          <ac:picMkLst>
            <pc:docMk/>
            <pc:sldMk cId="2508180102" sldId="270"/>
            <ac:picMk id="6" creationId="{9B947C92-8A5C-5046-8CDE-CA72D82F3AD4}"/>
          </ac:picMkLst>
        </pc:picChg>
        <pc:picChg chg="del">
          <ac:chgData name="Lutz, Nathan" userId="34efa388-cc54-4590-832b-6dfc407507ad" providerId="ADAL" clId="{3C6CCDEC-08B2-4E45-950C-E6A299AED868}" dt="2021-09-24T21:17:00.497" v="2038" actId="478"/>
          <ac:picMkLst>
            <pc:docMk/>
            <pc:sldMk cId="2508180102" sldId="270"/>
            <ac:picMk id="7" creationId="{A0139094-14A2-5947-ACD9-C658C770934C}"/>
          </ac:picMkLst>
        </pc:picChg>
        <pc:picChg chg="add mod">
          <ac:chgData name="Lutz, Nathan" userId="34efa388-cc54-4590-832b-6dfc407507ad" providerId="ADAL" clId="{3C6CCDEC-08B2-4E45-950C-E6A299AED868}" dt="2021-09-24T21:17:56.645" v="2051" actId="14100"/>
          <ac:picMkLst>
            <pc:docMk/>
            <pc:sldMk cId="2508180102" sldId="270"/>
            <ac:picMk id="11" creationId="{B5949E2E-53A2-C046-AFBA-C01267B70AF2}"/>
          </ac:picMkLst>
        </pc:picChg>
        <pc:picChg chg="del">
          <ac:chgData name="Lutz, Nathan" userId="34efa388-cc54-4590-832b-6dfc407507ad" providerId="ADAL" clId="{3C6CCDEC-08B2-4E45-950C-E6A299AED868}" dt="2021-09-24T21:17:00.497" v="2038" actId="478"/>
          <ac:picMkLst>
            <pc:docMk/>
            <pc:sldMk cId="2508180102" sldId="270"/>
            <ac:picMk id="13" creationId="{2F7CA18F-7FDE-EA41-A7AF-461886E1B8A3}"/>
          </ac:picMkLst>
        </pc:picChg>
        <pc:picChg chg="del">
          <ac:chgData name="Lutz, Nathan" userId="34efa388-cc54-4590-832b-6dfc407507ad" providerId="ADAL" clId="{3C6CCDEC-08B2-4E45-950C-E6A299AED868}" dt="2021-09-24T21:17:00.497" v="2038" actId="478"/>
          <ac:picMkLst>
            <pc:docMk/>
            <pc:sldMk cId="2508180102" sldId="270"/>
            <ac:picMk id="14" creationId="{EF7460BC-8FC1-3443-94EE-9D5B309DB394}"/>
          </ac:picMkLst>
        </pc:picChg>
        <pc:picChg chg="mod">
          <ac:chgData name="Lutz, Nathan" userId="34efa388-cc54-4590-832b-6dfc407507ad" providerId="ADAL" clId="{3C6CCDEC-08B2-4E45-950C-E6A299AED868}" dt="2021-09-24T22:01:58.398" v="2697" actId="1076"/>
          <ac:picMkLst>
            <pc:docMk/>
            <pc:sldMk cId="2508180102" sldId="270"/>
            <ac:picMk id="20" creationId="{B54B8AEE-B756-8E4B-AD3F-60F9C47828DA}"/>
          </ac:picMkLst>
        </pc:picChg>
        <pc:cxnChg chg="del">
          <ac:chgData name="Lutz, Nathan" userId="34efa388-cc54-4590-832b-6dfc407507ad" providerId="ADAL" clId="{3C6CCDEC-08B2-4E45-950C-E6A299AED868}" dt="2021-09-24T21:17:00.497" v="2038" actId="478"/>
          <ac:cxnSpMkLst>
            <pc:docMk/>
            <pc:sldMk cId="2508180102" sldId="270"/>
            <ac:cxnSpMk id="16" creationId="{213C3595-76F5-9840-A7FB-B7B8A7941C44}"/>
          </ac:cxnSpMkLst>
        </pc:cxnChg>
        <pc:cxnChg chg="del mod">
          <ac:chgData name="Lutz, Nathan" userId="34efa388-cc54-4590-832b-6dfc407507ad" providerId="ADAL" clId="{3C6CCDEC-08B2-4E45-950C-E6A299AED868}" dt="2021-09-24T21:17:00.497" v="2038" actId="478"/>
          <ac:cxnSpMkLst>
            <pc:docMk/>
            <pc:sldMk cId="2508180102" sldId="270"/>
            <ac:cxnSpMk id="19" creationId="{901E89F1-F861-7B4A-826F-B232EFDDD3D0}"/>
          </ac:cxnSpMkLst>
        </pc:cxnChg>
      </pc:sldChg>
      <pc:sldMasterChg chg="setBg modSldLayout">
        <pc:chgData name="Lutz, Nathan" userId="34efa388-cc54-4590-832b-6dfc407507ad" providerId="ADAL" clId="{3C6CCDEC-08B2-4E45-950C-E6A299AED868}" dt="2021-09-24T21:19:16.297" v="2140"/>
        <pc:sldMasterMkLst>
          <pc:docMk/>
          <pc:sldMasterMk cId="4090204612" sldId="2147483648"/>
        </pc:sldMasterMkLst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3998369001" sldId="2147483649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182274580" sldId="2147483650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596284463" sldId="2147483651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1677906161" sldId="2147483652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3451116357" sldId="2147483653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1889747097" sldId="2147483654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232115655" sldId="2147483655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1122445651" sldId="2147483656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2392581038" sldId="2147483657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2199652547" sldId="2147483658"/>
          </pc:sldLayoutMkLst>
        </pc:sldLayoutChg>
        <pc:sldLayoutChg chg="setBg">
          <pc:chgData name="Lutz, Nathan" userId="34efa388-cc54-4590-832b-6dfc407507ad" providerId="ADAL" clId="{3C6CCDEC-08B2-4E45-950C-E6A299AED868}" dt="2021-09-24T21:19:16.297" v="2140"/>
          <pc:sldLayoutMkLst>
            <pc:docMk/>
            <pc:sldMasterMk cId="4090204612" sldId="2147483648"/>
            <pc:sldLayoutMk cId="1735675635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ABFB-79A8-CF47-AFFA-53CEED1AF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61BF7-4FC1-D14C-8E4F-A4CD945FB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D6227-96C7-754C-B52F-B3BEDD63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65BA-9BA6-CC4D-B625-BBD160D5B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BE416-BF7D-0047-BB4B-C7624C41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1CB9-DE6E-1544-801E-287D749D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CB394F-88B8-B742-B739-3FF560D07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AF2DF-961F-F94A-B244-66CA0DE6D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1ED8B-D39C-A049-8C78-4556F603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82750-1B34-DF4D-9A09-8DAE1DE6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5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C563E-9897-E443-BEC1-D2E7872D0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D91E3-65D2-8E40-B81D-5645C9673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1B97F-A82E-7146-AB0A-B914DD073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EAD91-E114-6C48-9BB2-29FD746A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5220A-C507-6C41-9E8C-9DE27F05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7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C6A6-0DED-E64B-A265-4875FA68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7C87-034E-4B44-B66D-87ACE80DB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8FDC1-C654-1049-B739-C5FC76AA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52BD6-BE35-A947-A24D-DA06F31C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B45E7-2E7F-C74E-927B-A7A4EBFD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31DB-C8BB-F247-B8BE-00EA2D64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5442B-9718-B246-B2E3-77E5346D1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DAE7E-B432-5E42-AD72-795163ED3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0E7E-4665-DF41-BCBC-99143E2D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E8B8B-B1F6-5840-B9D8-D5E39DBAA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C142-8E81-6D4F-BB22-AD76CFD9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01C92-1998-1247-A80A-4BCDB8100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9361E-6290-8144-BC63-30D19A4B3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5C2FE-0764-5D45-946C-E80F5A5A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4A2E8-FAC8-9A44-BF4D-CE6CAAD1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C63E7-E984-CB45-9D48-A93F8F51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0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A9CF-C404-FC42-B69D-3CD6FAC7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515BA-F2A1-8F46-811D-E7BE473AA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75A467-4545-FF40-8441-D7D5CE6C2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A3869B-5B4D-EA49-A239-7A01733000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D0B4CA-2638-A141-AB40-FBF9826645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00A8F-8730-4D4C-8C4A-4D8E2164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2BC63-9101-1F42-A55C-86469245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51AF4D-5E1C-4146-AE47-15E3A4D2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8DCD9-1579-2A48-8A46-7AB4C32F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3EC123-4761-D04A-8F97-10170482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88519-D5F0-7B41-9FD9-6290BB7D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85E25-3A23-8F49-B465-3F7661F7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4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79416-A414-0A41-AF65-CCA2C90B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3B9E2-B6D5-5940-A35D-3AD60889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2AF48-DD8F-0044-89C5-60A27C0A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3A23B-0B4A-2644-A6B6-76B2B85FE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900F1-CC30-9C40-9C3E-58391DD5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843CA-8B6C-1A47-A4EF-A69CB388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AD44A-147B-E64A-8415-2490E1CD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65F13-41D5-C342-9074-3CD656D6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57DE-4D11-394C-BC75-74843497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40F6-1B22-0342-90B4-2EB414904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3F0327-2682-AB4B-95A1-8C69B78A6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4378C-6A50-1748-9935-2CC0103C0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55723C-1AAB-5440-BEF4-CB0295F7C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D5015-F4E8-A841-BD6C-4DB6CDEE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BCE35-CF89-B84A-9A32-AC2E1189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20824-3841-7645-A168-9BDEC268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5910-42EF-8B42-971B-C9485C901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9FE2A-DDAC-2E49-8EBB-40284863D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223BD-80BA-B844-8608-66D77354D8FD}" type="datetimeFigureOut">
              <a:rPr lang="en-US" smtClean="0"/>
              <a:t>9/27/21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9513B-4FB7-B246-911B-012F494ED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AD000-2827-F343-A50D-11116FD8E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7D0F6-EBE0-C449-A4A2-7E2AC0CA1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4EF0C-4589-A843-B942-2DFD7DE6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One of These Things Is not Like the Other: </a:t>
            </a:r>
            <a:r>
              <a:rPr lang="en-US" sz="2000" dirty="0"/>
              <a:t>Factorial Invariance in Structural </a:t>
            </a:r>
            <a:r>
              <a:rPr lang="en-US" sz="1800" dirty="0"/>
              <a:t>Equation</a:t>
            </a:r>
            <a:r>
              <a:rPr lang="en-US" sz="2000" dirty="0"/>
              <a:t> Modeling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5E05-84B8-494B-A2E5-AA4196CD9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Nathan Lutz</a:t>
            </a:r>
          </a:p>
          <a:p>
            <a:pPr algn="l"/>
            <a:r>
              <a:rPr lang="en-US" sz="2000" dirty="0"/>
              <a:t>STAT 488</a:t>
            </a:r>
          </a:p>
          <a:p>
            <a:pPr algn="l"/>
            <a:r>
              <a:rPr lang="en-US" sz="2000" dirty="0"/>
              <a:t>9/27/21</a:t>
            </a: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" name="Picture 2" descr="spot the difference">
            <a:extLst>
              <a:ext uri="{FF2B5EF4-FFF2-40B4-BE49-F238E27FC236}">
                <a16:creationId xmlns:a16="http://schemas.microsoft.com/office/drawing/2014/main" id="{9240FC6C-AD8D-CC40-A168-9CE4DD387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" r="1" b="2"/>
          <a:stretch/>
        </p:blipFill>
        <p:spPr bwMode="auto">
          <a:xfrm>
            <a:off x="828747" y="542345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51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B4AD-09E9-204C-BE42-BC61CD70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5CF6-7213-324D-8BE0-08910A1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another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Bringing gender in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FBE587-B4A8-164F-8623-94415837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44"/>
          <a:stretch/>
        </p:blipFill>
        <p:spPr>
          <a:xfrm>
            <a:off x="927943" y="2600395"/>
            <a:ext cx="4202927" cy="139249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49E4CA-9A56-E34A-B74E-144C3E50D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38"/>
          <a:stretch/>
        </p:blipFill>
        <p:spPr>
          <a:xfrm>
            <a:off x="927942" y="4148329"/>
            <a:ext cx="4202927" cy="197091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FD9B6D-D7DB-A34E-8276-BB8FC9C25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91"/>
          <a:stretch/>
        </p:blipFill>
        <p:spPr>
          <a:xfrm>
            <a:off x="915156" y="5242045"/>
            <a:ext cx="4222546" cy="550432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33B1AE-C8B2-7C4A-9A22-8D7E06D4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04" y="6133581"/>
            <a:ext cx="4245398" cy="6644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E0A74C-70E7-E947-B140-7F41BDAD3FE2}"/>
              </a:ext>
            </a:extLst>
          </p:cNvPr>
          <p:cNvSpPr txBox="1"/>
          <p:nvPr/>
        </p:nvSpPr>
        <p:spPr>
          <a:xfrm>
            <a:off x="838200" y="228079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3D9892-1881-2044-9692-48DC6D1AC51F}"/>
              </a:ext>
            </a:extLst>
          </p:cNvPr>
          <p:cNvSpPr txBox="1"/>
          <p:nvPr/>
        </p:nvSpPr>
        <p:spPr>
          <a:xfrm>
            <a:off x="892304" y="4805245"/>
            <a:ext cx="274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Two-group “variant”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C42B-9AFD-7A4B-B236-01712D2D85D7}"/>
              </a:ext>
            </a:extLst>
          </p:cNvPr>
          <p:cNvSpPr txBox="1"/>
          <p:nvPr/>
        </p:nvSpPr>
        <p:spPr>
          <a:xfrm>
            <a:off x="915155" y="5763028"/>
            <a:ext cx="29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Two-group “invariant” model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772021-DF29-D947-A956-DE535968F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D3BDCE-18E4-0043-953A-EE6F050A4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22594"/>
            <a:ext cx="6096000" cy="3429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AEEB730-FA62-A149-97D8-23E6E85C7E8C}"/>
              </a:ext>
            </a:extLst>
          </p:cNvPr>
          <p:cNvSpPr/>
          <p:nvPr/>
        </p:nvSpPr>
        <p:spPr>
          <a:xfrm>
            <a:off x="10816936" y="1086482"/>
            <a:ext cx="789709" cy="231901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2F5D83-53E7-274F-89D5-30AABBA2F45A}"/>
              </a:ext>
            </a:extLst>
          </p:cNvPr>
          <p:cNvSpPr/>
          <p:nvPr/>
        </p:nvSpPr>
        <p:spPr>
          <a:xfrm>
            <a:off x="7789151" y="1086482"/>
            <a:ext cx="789709" cy="2319012"/>
          </a:xfrm>
          <a:prstGeom prst="rect">
            <a:avLst/>
          </a:prstGeom>
          <a:solidFill>
            <a:schemeClr val="accent5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8CC9F9-C7FB-1C4D-8CF7-6EB0BA557496}"/>
              </a:ext>
            </a:extLst>
          </p:cNvPr>
          <p:cNvSpPr/>
          <p:nvPr/>
        </p:nvSpPr>
        <p:spPr>
          <a:xfrm>
            <a:off x="10816936" y="3955852"/>
            <a:ext cx="789709" cy="23190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BA994E-80D7-814B-B433-259CAA425837}"/>
              </a:ext>
            </a:extLst>
          </p:cNvPr>
          <p:cNvSpPr/>
          <p:nvPr/>
        </p:nvSpPr>
        <p:spPr>
          <a:xfrm>
            <a:off x="7789151" y="3955852"/>
            <a:ext cx="789709" cy="23190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DAF6A-17BF-F847-AE43-4B156C5E7382}"/>
                  </a:ext>
                </a:extLst>
              </p:cNvPr>
              <p:cNvSpPr txBox="1"/>
              <p:nvPr/>
            </p:nvSpPr>
            <p:spPr>
              <a:xfrm>
                <a:off x="9067944" y="4464114"/>
                <a:ext cx="10823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7DAF6A-17BF-F847-AE43-4B156C5E7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44" y="4464114"/>
                <a:ext cx="1082348" cy="12003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4CCC1F-ED66-0649-AA4D-5CFA8EC368F9}"/>
                  </a:ext>
                </a:extLst>
              </p:cNvPr>
              <p:cNvSpPr txBox="1"/>
              <p:nvPr/>
            </p:nvSpPr>
            <p:spPr>
              <a:xfrm>
                <a:off x="9067944" y="1471101"/>
                <a:ext cx="10823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D4CCC1F-ED66-0649-AA4D-5CFA8EC36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944" y="1471101"/>
                <a:ext cx="1082348" cy="1200329"/>
              </a:xfrm>
              <a:prstGeom prst="rect">
                <a:avLst/>
              </a:prstGeom>
              <a:blipFill>
                <a:blip r:embed="rId7"/>
                <a:stretch>
                  <a:fillRect l="-6977" r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9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B4AD-09E9-204C-BE42-BC61CD70E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95CF6-7213-324D-8BE0-08910A1B0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another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Bringing gender in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FBE587-B4A8-164F-8623-944158374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44"/>
          <a:stretch/>
        </p:blipFill>
        <p:spPr>
          <a:xfrm>
            <a:off x="927943" y="2600395"/>
            <a:ext cx="4202927" cy="139249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49E4CA-9A56-E34A-B74E-144C3E50D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38"/>
          <a:stretch/>
        </p:blipFill>
        <p:spPr>
          <a:xfrm>
            <a:off x="927942" y="4148329"/>
            <a:ext cx="4202927" cy="197091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AFD9B6D-D7DB-A34E-8276-BB8FC9C25F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91"/>
          <a:stretch/>
        </p:blipFill>
        <p:spPr>
          <a:xfrm>
            <a:off x="908323" y="5258267"/>
            <a:ext cx="4222546" cy="550432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318ACA8-5A48-304C-8837-6C99BB784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444"/>
          <a:stretch/>
        </p:blipFill>
        <p:spPr>
          <a:xfrm>
            <a:off x="5387586" y="3963112"/>
            <a:ext cx="4222546" cy="209893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D3A366AB-672C-6147-AE87-D47C7106F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587" y="4345420"/>
            <a:ext cx="3403600" cy="2082800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AE9A759F-1E09-0B47-AD00-A9B12F0A6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400" y="4345420"/>
            <a:ext cx="3403600" cy="2095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3B1E48-6825-1B40-A1D5-325A1403DA9E}"/>
              </a:ext>
            </a:extLst>
          </p:cNvPr>
          <p:cNvSpPr/>
          <p:nvPr/>
        </p:nvSpPr>
        <p:spPr>
          <a:xfrm>
            <a:off x="5387586" y="5534910"/>
            <a:ext cx="6804413" cy="1590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A33B1AE-C8B2-7C4A-9A22-8D7E06D45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71" y="6149803"/>
            <a:ext cx="4245398" cy="6644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E0A74C-70E7-E947-B140-7F41BDAD3FE2}"/>
              </a:ext>
            </a:extLst>
          </p:cNvPr>
          <p:cNvSpPr txBox="1"/>
          <p:nvPr/>
        </p:nvSpPr>
        <p:spPr>
          <a:xfrm>
            <a:off x="838200" y="228079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3D9892-1881-2044-9692-48DC6D1AC51F}"/>
              </a:ext>
            </a:extLst>
          </p:cNvPr>
          <p:cNvSpPr txBox="1"/>
          <p:nvPr/>
        </p:nvSpPr>
        <p:spPr>
          <a:xfrm>
            <a:off x="885471" y="4821467"/>
            <a:ext cx="274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Two-group “variant”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7C42B-9AFD-7A4B-B236-01712D2D85D7}"/>
              </a:ext>
            </a:extLst>
          </p:cNvPr>
          <p:cNvSpPr txBox="1"/>
          <p:nvPr/>
        </p:nvSpPr>
        <p:spPr>
          <a:xfrm>
            <a:off x="908322" y="5779250"/>
            <a:ext cx="291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Two-group “invariant” model</a:t>
            </a:r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2F88AF97-4723-BD4E-A007-8053255ADA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586" y="2196993"/>
            <a:ext cx="6038404" cy="151486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D0EE1A-916A-3C46-B37F-331539EB536A}"/>
              </a:ext>
            </a:extLst>
          </p:cNvPr>
          <p:cNvSpPr/>
          <p:nvPr/>
        </p:nvSpPr>
        <p:spPr>
          <a:xfrm>
            <a:off x="8239991" y="2774373"/>
            <a:ext cx="3203552" cy="57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1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E5F8-D30B-8E4C-A85E-80844FB9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Touchy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575B-5D65-C34F-A9E4-D9797143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18 loads differently for males and females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139094-14A2-5947-ACD9-C658C7709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854" y="1843213"/>
            <a:ext cx="6832821" cy="38434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C2DE7B-6541-684A-AE95-4C3831A23FBE}"/>
              </a:ext>
            </a:extLst>
          </p:cNvPr>
          <p:cNvSpPr/>
          <p:nvPr/>
        </p:nvSpPr>
        <p:spPr>
          <a:xfrm>
            <a:off x="11010900" y="4525642"/>
            <a:ext cx="161925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6D3EA1-4B5B-0546-9AD2-0F00B18B2E5C}"/>
              </a:ext>
            </a:extLst>
          </p:cNvPr>
          <p:cNvSpPr/>
          <p:nvPr/>
        </p:nvSpPr>
        <p:spPr>
          <a:xfrm>
            <a:off x="7585075" y="4527549"/>
            <a:ext cx="161925" cy="45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CA18F-7FDE-EA41-A7AF-461886E1B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31" t="70556" r="64609" b="27970"/>
          <a:stretch/>
        </p:blipFill>
        <p:spPr>
          <a:xfrm>
            <a:off x="5899869" y="4998027"/>
            <a:ext cx="1350818" cy="354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7460BC-8FC1-3443-94EE-9D5B309DB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96" t="69936" r="14532" b="29130"/>
          <a:stretch/>
        </p:blipFill>
        <p:spPr>
          <a:xfrm>
            <a:off x="9198552" y="5044630"/>
            <a:ext cx="1974273" cy="30757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3C3595-76F5-9840-A7FB-B7B8A7941C44}"/>
              </a:ext>
            </a:extLst>
          </p:cNvPr>
          <p:cNvCxnSpPr>
            <a:cxnSpLocks/>
          </p:cNvCxnSpPr>
          <p:nvPr/>
        </p:nvCxnSpPr>
        <p:spPr>
          <a:xfrm flipH="1">
            <a:off x="6774873" y="4571361"/>
            <a:ext cx="810203" cy="473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1E89F1-F861-7B4A-826F-B232EFDDD3D0}"/>
              </a:ext>
            </a:extLst>
          </p:cNvPr>
          <p:cNvCxnSpPr>
            <a:stCxn id="8" idx="1"/>
          </p:cNvCxnSpPr>
          <p:nvPr/>
        </p:nvCxnSpPr>
        <p:spPr>
          <a:xfrm flipH="1">
            <a:off x="10432473" y="4548502"/>
            <a:ext cx="578427" cy="496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A3478E-E9F3-0445-8AE2-88A38691B6E4}"/>
              </a:ext>
            </a:extLst>
          </p:cNvPr>
          <p:cNvGrpSpPr/>
          <p:nvPr/>
        </p:nvGrpSpPr>
        <p:grpSpPr>
          <a:xfrm>
            <a:off x="838200" y="2873320"/>
            <a:ext cx="4228505" cy="404768"/>
            <a:chOff x="838201" y="2764458"/>
            <a:chExt cx="2847108" cy="2696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AB0F3E-F692-CD46-BB36-781EF688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5033" b="-3113"/>
            <a:stretch/>
          </p:blipFill>
          <p:spPr>
            <a:xfrm>
              <a:off x="838201" y="2764458"/>
              <a:ext cx="1769917" cy="26968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4B8AEE-B756-8E4B-AD3F-60F9C4782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582" t="-6676" r="-863" b="3563"/>
            <a:stretch/>
          </p:blipFill>
          <p:spPr>
            <a:xfrm>
              <a:off x="2608118" y="2764458"/>
              <a:ext cx="1077191" cy="269687"/>
            </a:xfrm>
            <a:prstGeom prst="rect">
              <a:avLst/>
            </a:prstGeom>
          </p:spPr>
        </p:pic>
      </p:grpSp>
      <p:pic>
        <p:nvPicPr>
          <p:cNvPr id="23" name="Picture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7BE65C-DCDB-F844-8AB1-BB2C1325B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06" y="3696494"/>
            <a:ext cx="4485431" cy="110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E5F8-D30B-8E4C-A85E-80844FB9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Touchy Subject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F575B-5D65-C34F-A9E4-D9797143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Item 18 loads differently for males and females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A3478E-E9F3-0445-8AE2-88A38691B6E4}"/>
              </a:ext>
            </a:extLst>
          </p:cNvPr>
          <p:cNvGrpSpPr/>
          <p:nvPr/>
        </p:nvGrpSpPr>
        <p:grpSpPr>
          <a:xfrm>
            <a:off x="838200" y="2873320"/>
            <a:ext cx="4228505" cy="404768"/>
            <a:chOff x="838201" y="2764458"/>
            <a:chExt cx="2847108" cy="2696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AB0F3E-F692-CD46-BB36-781EF6889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033" b="-3113"/>
            <a:stretch/>
          </p:blipFill>
          <p:spPr>
            <a:xfrm>
              <a:off x="838201" y="2764458"/>
              <a:ext cx="1769917" cy="26968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4B8AEE-B756-8E4B-AD3F-60F9C4782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582" t="-6676" r="-863" b="3563"/>
            <a:stretch/>
          </p:blipFill>
          <p:spPr>
            <a:xfrm>
              <a:off x="2608118" y="2764458"/>
              <a:ext cx="1077191" cy="269687"/>
            </a:xfrm>
            <a:prstGeom prst="rect">
              <a:avLst/>
            </a:prstGeom>
          </p:spPr>
        </p:pic>
      </p:grpSp>
      <p:pic>
        <p:nvPicPr>
          <p:cNvPr id="23" name="Picture 2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D7BE65C-DCDB-F844-8AB1-BB2C1325B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6" y="3696494"/>
            <a:ext cx="4485431" cy="110410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B947C92-8A5C-5046-8CDE-CA72D82F3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487" y="1984324"/>
            <a:ext cx="6350544" cy="153819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F51FAE-EE63-6546-A3F1-0DA2B32D2CF1}"/>
              </a:ext>
            </a:extLst>
          </p:cNvPr>
          <p:cNvSpPr/>
          <p:nvPr/>
        </p:nvSpPr>
        <p:spPr>
          <a:xfrm>
            <a:off x="8782216" y="2587574"/>
            <a:ext cx="3387813" cy="612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B5949E2E-53A2-C046-AFBA-C01267B70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487" y="3816153"/>
            <a:ext cx="6372513" cy="15819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F5DA0FE-AA05-0C40-9CF8-EB8F249F7FEA}"/>
              </a:ext>
            </a:extLst>
          </p:cNvPr>
          <p:cNvSpPr/>
          <p:nvPr/>
        </p:nvSpPr>
        <p:spPr>
          <a:xfrm>
            <a:off x="8782217" y="4321396"/>
            <a:ext cx="3387814" cy="687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8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AE821-01DE-9342-911E-7394482D4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7433-9B30-3B49-97F1-39A296C0A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Sex/Gender is only one example</a:t>
            </a:r>
          </a:p>
          <a:p>
            <a:endParaRPr lang="en-US" dirty="0"/>
          </a:p>
          <a:p>
            <a:r>
              <a:rPr lang="en-US" dirty="0"/>
              <a:t>Fixing factor loadings is only one option</a:t>
            </a:r>
          </a:p>
          <a:p>
            <a:endParaRPr lang="en-US" dirty="0"/>
          </a:p>
          <a:p>
            <a:r>
              <a:rPr lang="en-US" dirty="0"/>
              <a:t>Extensions beyond psychometrics</a:t>
            </a:r>
          </a:p>
          <a:p>
            <a:endParaRPr lang="en-US" dirty="0"/>
          </a:p>
          <a:p>
            <a:r>
              <a:rPr lang="en-US" dirty="0"/>
              <a:t>SEM is a powerful way of showing group differences!</a:t>
            </a:r>
          </a:p>
        </p:txBody>
      </p:sp>
    </p:spTree>
    <p:extLst>
      <p:ext uri="{BB962C8B-B14F-4D97-AF65-F5344CB8AC3E}">
        <p14:creationId xmlns:p14="http://schemas.microsoft.com/office/powerpoint/2010/main" val="350753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D2FC-D2DB-3A4B-9331-D0026159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7987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F3BE-023E-714B-9B81-D1FF3A73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D9E7-FC81-4941-B258-E1805626D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Brief introduction to Structural Equation Modeling</a:t>
            </a:r>
          </a:p>
          <a:p>
            <a:endParaRPr lang="en-US" dirty="0"/>
          </a:p>
          <a:p>
            <a:r>
              <a:rPr lang="en-US" dirty="0"/>
              <a:t>Factorial Invariance</a:t>
            </a:r>
          </a:p>
          <a:p>
            <a:endParaRPr lang="en-US" dirty="0"/>
          </a:p>
          <a:p>
            <a:r>
              <a:rPr lang="en-US" dirty="0"/>
              <a:t>My Dataset</a:t>
            </a:r>
          </a:p>
          <a:p>
            <a:endParaRPr lang="en-US" dirty="0"/>
          </a:p>
          <a:p>
            <a:r>
              <a:rPr lang="en-US" dirty="0"/>
              <a:t>Applied Example in R</a:t>
            </a:r>
          </a:p>
          <a:p>
            <a:endParaRPr lang="en-US" dirty="0"/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949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265A-6BAD-5448-8F68-3FD56A6D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7A4D9-95F6-FD4A-89CF-F11188515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Structural Equation Modeling</a:t>
            </a:r>
          </a:p>
          <a:p>
            <a:pPr lvl="1"/>
            <a:r>
              <a:rPr lang="en-US" dirty="0"/>
              <a:t>First developed in the 1930s, but took off in the 1970s and 1980s</a:t>
            </a:r>
          </a:p>
          <a:p>
            <a:pPr lvl="1"/>
            <a:endParaRPr lang="en-US" dirty="0"/>
          </a:p>
          <a:p>
            <a:r>
              <a:rPr lang="en-US" dirty="0"/>
              <a:t>Goal is to measure latent variables</a:t>
            </a:r>
          </a:p>
          <a:p>
            <a:endParaRPr lang="en-US" dirty="0"/>
          </a:p>
          <a:p>
            <a:r>
              <a:rPr lang="en-US" dirty="0"/>
              <a:t>Especially important in the social sciences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BD6C39F-CA97-E940-9ED2-261DE2CA0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15"/>
          <a:stretch/>
        </p:blipFill>
        <p:spPr>
          <a:xfrm>
            <a:off x="11461173" y="1027906"/>
            <a:ext cx="592939" cy="52959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90428ED-6509-AC4C-8B01-B0B885C66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95" r="11585"/>
          <a:stretch/>
        </p:blipFill>
        <p:spPr>
          <a:xfrm>
            <a:off x="9331036" y="1027906"/>
            <a:ext cx="2130138" cy="52959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029613A-5855-6B4D-A76C-0CD47D7E8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05"/>
          <a:stretch/>
        </p:blipFill>
        <p:spPr>
          <a:xfrm>
            <a:off x="6936013" y="1027906"/>
            <a:ext cx="2395023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8F1F-D5AB-B141-8ED0-4BA55FEF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58F37-094B-BD4F-BD13-560FA6B3A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Most Structural Equation Models assume models apply to everyone across all contexts</a:t>
            </a:r>
          </a:p>
          <a:p>
            <a:pPr lvl="1"/>
            <a:r>
              <a:rPr lang="en-US" dirty="0"/>
              <a:t>i.e., they are “invariant”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we do when this isn’t true?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FCDD707-5ACC-4B44-A0C3-F9B43C9F3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0" t="36748" b="33428"/>
          <a:stretch/>
        </p:blipFill>
        <p:spPr>
          <a:xfrm>
            <a:off x="7499927" y="900978"/>
            <a:ext cx="4406404" cy="254498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1126EFE-053B-A245-AE48-5AFD9DE58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0" t="36748" b="33428"/>
          <a:stretch/>
        </p:blipFill>
        <p:spPr>
          <a:xfrm>
            <a:off x="7499927" y="3750396"/>
            <a:ext cx="4406404" cy="254498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67D2C-FAC6-9443-9F5D-CF6EAD6BCD1A}"/>
              </a:ext>
            </a:extLst>
          </p:cNvPr>
          <p:cNvCxnSpPr>
            <a:cxnSpLocks/>
          </p:cNvCxnSpPr>
          <p:nvPr/>
        </p:nvCxnSpPr>
        <p:spPr>
          <a:xfrm flipV="1">
            <a:off x="8349673" y="4079019"/>
            <a:ext cx="2651165" cy="82549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7767D4-5AB8-6F43-B397-6B37034B4D60}"/>
              </a:ext>
            </a:extLst>
          </p:cNvPr>
          <p:cNvCxnSpPr>
            <a:cxnSpLocks/>
          </p:cNvCxnSpPr>
          <p:nvPr/>
        </p:nvCxnSpPr>
        <p:spPr>
          <a:xfrm flipV="1">
            <a:off x="8349673" y="1219201"/>
            <a:ext cx="2651165" cy="812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517D7D-F259-D642-8B5A-FCD780F6F588}"/>
              </a:ext>
            </a:extLst>
          </p:cNvPr>
          <p:cNvSpPr txBox="1"/>
          <p:nvPr/>
        </p:nvSpPr>
        <p:spPr>
          <a:xfrm>
            <a:off x="7499927" y="900978"/>
            <a:ext cx="23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Undergradute</a:t>
            </a:r>
            <a:r>
              <a:rPr lang="en-US" dirty="0"/>
              <a:t> 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35EB0E-8D9B-5544-A85A-462EABC4BE11}"/>
              </a:ext>
            </a:extLst>
          </p:cNvPr>
          <p:cNvSpPr txBox="1"/>
          <p:nvPr/>
        </p:nvSpPr>
        <p:spPr>
          <a:xfrm>
            <a:off x="7499927" y="3750396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Graduate Students</a:t>
            </a:r>
          </a:p>
        </p:txBody>
      </p:sp>
    </p:spTree>
    <p:extLst>
      <p:ext uri="{BB962C8B-B14F-4D97-AF65-F5344CB8AC3E}">
        <p14:creationId xmlns:p14="http://schemas.microsoft.com/office/powerpoint/2010/main" val="23707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20C2-9026-A646-A0B6-24E84307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Dataset-the DASS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E620-D69E-1D4E-8EC0-879546AD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5400" cy="4351338"/>
          </a:xfrm>
        </p:spPr>
        <p:txBody>
          <a:bodyPr/>
          <a:lstStyle/>
          <a:p>
            <a:r>
              <a:rPr lang="en-US" dirty="0"/>
              <a:t>Depression Anxiety and Stress Scale (DASS)</a:t>
            </a:r>
          </a:p>
          <a:p>
            <a:pPr lvl="1"/>
            <a:r>
              <a:rPr lang="en-US" dirty="0"/>
              <a:t>Retrieved from:</a:t>
            </a:r>
          </a:p>
          <a:p>
            <a:pPr lvl="2"/>
            <a:r>
              <a:rPr lang="en-US" dirty="0" err="1"/>
              <a:t>openpsychometrics.org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39,149 participants</a:t>
            </a:r>
          </a:p>
          <a:p>
            <a:pPr lvl="1"/>
            <a:r>
              <a:rPr lang="en-US" dirty="0"/>
              <a:t>42 items</a:t>
            </a:r>
          </a:p>
          <a:p>
            <a:pPr lvl="2"/>
            <a:r>
              <a:rPr lang="en-US" dirty="0"/>
              <a:t>14 in each subscale</a:t>
            </a:r>
          </a:p>
          <a:p>
            <a:pPr lvl="2"/>
            <a:r>
              <a:rPr lang="en-US" dirty="0"/>
              <a:t>Each item on a scale of 1-4</a:t>
            </a:r>
          </a:p>
          <a:p>
            <a:pPr lvl="2"/>
            <a:r>
              <a:rPr lang="en-US" dirty="0"/>
              <a:t>Presented in random order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EDC7607-DE09-F049-B235-B0C98D03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138" y="2755149"/>
            <a:ext cx="4709862" cy="307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7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E7D210-F551-1949-AEBE-77722B4D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4401"/>
            <a:ext cx="3657600" cy="18955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820C2-9026-A646-A0B6-24E84307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F9A4E8-04AF-1544-8A13-71BBFEE2F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6837"/>
            <a:ext cx="3657600" cy="18955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EE620-D69E-1D4E-8EC0-879546ADB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DASS Scores differ across males and females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Total DASS Scores 	</a:t>
            </a:r>
            <a:r>
              <a:rPr lang="en-US" i="1" dirty="0"/>
              <a:t>t</a:t>
            </a:r>
            <a:r>
              <a:rPr lang="en-US" dirty="0"/>
              <a:t>(14,458) = 20.72, </a:t>
            </a:r>
            <a:r>
              <a:rPr lang="en-US" i="1" dirty="0"/>
              <a:t>p</a:t>
            </a:r>
            <a:r>
              <a:rPr lang="en-US" dirty="0"/>
              <a:t> &lt; .001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Depression</a:t>
            </a:r>
            <a:r>
              <a:rPr lang="en-US" i="1" dirty="0"/>
              <a:t> 		t</a:t>
            </a:r>
            <a:r>
              <a:rPr lang="en-US" dirty="0"/>
              <a:t>(13,976) = 6.02,   </a:t>
            </a:r>
            <a:r>
              <a:rPr lang="en-US" i="1" dirty="0"/>
              <a:t>p</a:t>
            </a:r>
            <a:r>
              <a:rPr lang="en-US" dirty="0"/>
              <a:t> &lt; .001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Anxiety		</a:t>
            </a:r>
            <a:r>
              <a:rPr lang="en-US" i="1" dirty="0"/>
              <a:t>t</a:t>
            </a:r>
            <a:r>
              <a:rPr lang="en-US" dirty="0"/>
              <a:t>(14,790) = 27.83, </a:t>
            </a:r>
            <a:r>
              <a:rPr lang="en-US" i="1" dirty="0"/>
              <a:t>p</a:t>
            </a:r>
            <a:r>
              <a:rPr lang="en-US" dirty="0"/>
              <a:t> &lt; .001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Stress		</a:t>
            </a:r>
            <a:r>
              <a:rPr lang="en-US" i="1" dirty="0"/>
              <a:t>t</a:t>
            </a:r>
            <a:r>
              <a:rPr lang="en-US" dirty="0"/>
              <a:t>(14,130) = 24.97, </a:t>
            </a:r>
            <a:r>
              <a:rPr lang="en-US" i="1" dirty="0"/>
              <a:t>p</a:t>
            </a:r>
            <a:r>
              <a:rPr lang="en-US" dirty="0"/>
              <a:t> &lt; .001</a:t>
            </a:r>
          </a:p>
          <a:p>
            <a:pPr>
              <a:lnSpc>
                <a:spcPct val="200000"/>
              </a:lnSpc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Simple sum scores treat all items as equally important AND the same for males and females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3393F-FFEB-1C4B-9AC6-DC31DFB40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4962456"/>
            <a:ext cx="3657600" cy="1895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6179C4-51DD-3C40-990D-6E4BF8BD3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1651218"/>
            <a:ext cx="3657600" cy="18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3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72BFC-83EC-3446-AE3F-220813EE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5E7E1-2C1C-E945-B127-7DE146BFB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Goes beyond sum scores</a:t>
            </a:r>
          </a:p>
          <a:p>
            <a:endParaRPr lang="en-US" dirty="0"/>
          </a:p>
          <a:p>
            <a:r>
              <a:rPr lang="en-US" dirty="0"/>
              <a:t>Creates latent factors with different loadings for each item</a:t>
            </a:r>
          </a:p>
          <a:p>
            <a:endParaRPr lang="en-US" dirty="0"/>
          </a:p>
          <a:p>
            <a:r>
              <a:rPr lang="en-US" dirty="0"/>
              <a:t>Can be done using the </a:t>
            </a:r>
            <a:r>
              <a:rPr lang="en-US" dirty="0" err="1"/>
              <a:t>lavaan</a:t>
            </a:r>
            <a:r>
              <a:rPr lang="en-US" dirty="0"/>
              <a:t> package in R</a:t>
            </a:r>
          </a:p>
          <a:p>
            <a:endParaRPr lang="en-US" dirty="0"/>
          </a:p>
          <a:p>
            <a:r>
              <a:rPr lang="en-US" dirty="0"/>
              <a:t>Can easily create and compare competing models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C47555B-3016-0941-9C45-A96D7097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24" y="1105188"/>
            <a:ext cx="5913876" cy="220757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DF58066-34C3-DC40-A620-3D6AC7F4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601" y="3577979"/>
            <a:ext cx="5910399" cy="1502988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104D2E4-8608-744E-98DF-06CBD904D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122" y="5346182"/>
            <a:ext cx="5913877" cy="15118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FBA269-055B-D247-8581-9FA631CBE89F}"/>
              </a:ext>
            </a:extLst>
          </p:cNvPr>
          <p:cNvSpPr/>
          <p:nvPr/>
        </p:nvSpPr>
        <p:spPr>
          <a:xfrm>
            <a:off x="6278122" y="5818909"/>
            <a:ext cx="5913877" cy="7389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7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700E-DD07-6242-A359-92ED77F6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D26DB-B704-9C46-BA18-3EB94669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After determining optimal model, can evaluate specifics</a:t>
            </a:r>
          </a:p>
          <a:p>
            <a:endParaRPr lang="en-US" dirty="0"/>
          </a:p>
          <a:p>
            <a:r>
              <a:rPr lang="en-US" dirty="0"/>
              <a:t>Fit statistics</a:t>
            </a:r>
          </a:p>
          <a:p>
            <a:pPr lvl="1"/>
            <a:r>
              <a:rPr lang="en-US" dirty="0"/>
              <a:t>RMSEA &lt; .08 or &lt; .05</a:t>
            </a:r>
          </a:p>
          <a:p>
            <a:pPr lvl="1"/>
            <a:r>
              <a:rPr lang="en-US" dirty="0"/>
              <a:t>SRMR &lt; .08</a:t>
            </a:r>
          </a:p>
          <a:p>
            <a:pPr lvl="1"/>
            <a:r>
              <a:rPr lang="en-US" dirty="0"/>
              <a:t>CFI &gt; .90</a:t>
            </a:r>
          </a:p>
          <a:p>
            <a:endParaRPr lang="en-US" dirty="0"/>
          </a:p>
          <a:p>
            <a:r>
              <a:rPr lang="en-US" dirty="0"/>
              <a:t>Factor loadings for all 42 items</a:t>
            </a:r>
          </a:p>
          <a:p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C5FDEE9-2E79-3E44-90F3-260CAE27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1825625"/>
            <a:ext cx="2768600" cy="3708400"/>
          </a:xfrm>
          <a:prstGeom prst="rect">
            <a:avLst/>
          </a:prstGeom>
        </p:spPr>
      </p:pic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BF5E9AC7-1ABA-1E45-81FE-274B90D0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825625"/>
            <a:ext cx="3429000" cy="379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180CBA-DBA1-F64E-98E2-305B72ED4C6B}"/>
              </a:ext>
            </a:extLst>
          </p:cNvPr>
          <p:cNvSpPr/>
          <p:nvPr/>
        </p:nvSpPr>
        <p:spPr>
          <a:xfrm>
            <a:off x="8763000" y="2018186"/>
            <a:ext cx="3429000" cy="573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183F0-1EDD-FD40-89B0-54B8F56858D0}"/>
              </a:ext>
            </a:extLst>
          </p:cNvPr>
          <p:cNvSpPr/>
          <p:nvPr/>
        </p:nvSpPr>
        <p:spPr>
          <a:xfrm>
            <a:off x="5994400" y="4265875"/>
            <a:ext cx="2768600" cy="170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326034-3715-984C-88F9-9DD2AE73262F}"/>
              </a:ext>
            </a:extLst>
          </p:cNvPr>
          <p:cNvSpPr/>
          <p:nvPr/>
        </p:nvSpPr>
        <p:spPr>
          <a:xfrm>
            <a:off x="8763000" y="2599156"/>
            <a:ext cx="2590800" cy="4382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4CF2B-C6D3-1140-9F96-CF3929DC6594}"/>
              </a:ext>
            </a:extLst>
          </p:cNvPr>
          <p:cNvSpPr/>
          <p:nvPr/>
        </p:nvSpPr>
        <p:spPr>
          <a:xfrm>
            <a:off x="11728174" y="3799412"/>
            <a:ext cx="463826" cy="1823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7A893-512D-6444-AB1E-96E72E19B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5" t="13342" r="14831" b="14662"/>
          <a:stretch/>
        </p:blipFill>
        <p:spPr>
          <a:xfrm>
            <a:off x="0" y="2152073"/>
            <a:ext cx="8490242" cy="4705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0B989-AD50-D947-9B65-C4AF6DAE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944"/>
            <a:ext cx="10515600" cy="1325563"/>
          </a:xfrm>
        </p:spPr>
        <p:txBody>
          <a:bodyPr/>
          <a:lstStyle/>
          <a:p>
            <a:r>
              <a:rPr lang="en-US" dirty="0"/>
              <a:t>SEM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987DA-9F13-CC40-AEAC-49C8AFFFC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470" y="1359672"/>
            <a:ext cx="5257800" cy="4351338"/>
          </a:xfrm>
        </p:spPr>
        <p:txBody>
          <a:bodyPr/>
          <a:lstStyle/>
          <a:p>
            <a:r>
              <a:rPr lang="en-US" dirty="0" err="1"/>
              <a:t>semPlot</a:t>
            </a:r>
            <a:r>
              <a:rPr lang="en-US" dirty="0"/>
              <a:t> helps make interpretation easier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C010F-D4B7-654E-8994-843D58CC1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19" t="15534" r="15202" b="61204"/>
          <a:stretch/>
        </p:blipFill>
        <p:spPr>
          <a:xfrm>
            <a:off x="7324435" y="0"/>
            <a:ext cx="4903213" cy="32275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024997-3D7B-4945-BD06-33464151811C}"/>
              </a:ext>
            </a:extLst>
          </p:cNvPr>
          <p:cNvSpPr/>
          <p:nvPr/>
        </p:nvSpPr>
        <p:spPr>
          <a:xfrm>
            <a:off x="6160655" y="2791898"/>
            <a:ext cx="581890" cy="856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ECCE3D-A049-7A48-90CD-8E2E1EBA9D7F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742545" y="2536467"/>
            <a:ext cx="888715" cy="683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676D2FCA-8D8D-6348-BF43-546FFE7D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332" y="3947908"/>
            <a:ext cx="3743668" cy="188612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692D179-C0EF-704D-9795-A2F4EEED4ED4}"/>
              </a:ext>
            </a:extLst>
          </p:cNvPr>
          <p:cNvSpPr/>
          <p:nvPr/>
        </p:nvSpPr>
        <p:spPr>
          <a:xfrm>
            <a:off x="8447648" y="4076803"/>
            <a:ext cx="3743667" cy="1850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3F67BF-A55A-FB44-AC71-6941341D483C}"/>
              </a:ext>
            </a:extLst>
          </p:cNvPr>
          <p:cNvSpPr/>
          <p:nvPr/>
        </p:nvSpPr>
        <p:spPr>
          <a:xfrm>
            <a:off x="8447647" y="5693133"/>
            <a:ext cx="3743667" cy="12631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AE70C3-9CCA-A242-857C-5DA5128391B9}"/>
              </a:ext>
            </a:extLst>
          </p:cNvPr>
          <p:cNvSpPr/>
          <p:nvPr/>
        </p:nvSpPr>
        <p:spPr>
          <a:xfrm>
            <a:off x="7781064" y="1158811"/>
            <a:ext cx="488293" cy="20086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386CB-FD39-1643-96B1-85668CF1737B}"/>
              </a:ext>
            </a:extLst>
          </p:cNvPr>
          <p:cNvSpPr/>
          <p:nvPr/>
        </p:nvSpPr>
        <p:spPr>
          <a:xfrm>
            <a:off x="7781063" y="2694665"/>
            <a:ext cx="488293" cy="2008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CC1E6B73-F8BC-244A-9645-F4EF71A19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72" y="2152073"/>
            <a:ext cx="2185670" cy="15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391</Words>
  <Application>Microsoft Macintosh PowerPoint</Application>
  <PresentationFormat>Widescreen</PresentationFormat>
  <Paragraphs>102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Rockwell</vt:lpstr>
      <vt:lpstr>Office Theme</vt:lpstr>
      <vt:lpstr>One of These Things Is not Like the Other: Factorial Invariance in Structural Equation Modeling</vt:lpstr>
      <vt:lpstr>Outline</vt:lpstr>
      <vt:lpstr>Background</vt:lpstr>
      <vt:lpstr>Factorial Invariance</vt:lpstr>
      <vt:lpstr>My Dataset-the DASS</vt:lpstr>
      <vt:lpstr>My Dataset</vt:lpstr>
      <vt:lpstr>SEM in R</vt:lpstr>
      <vt:lpstr>SEM in R</vt:lpstr>
      <vt:lpstr>SEM in R</vt:lpstr>
      <vt:lpstr>Factorial Invariance</vt:lpstr>
      <vt:lpstr>Factorial Invariance</vt:lpstr>
      <vt:lpstr>A Touchy Subject</vt:lpstr>
      <vt:lpstr>A Touchy Subject</vt:lpstr>
      <vt:lpstr>Closing Thoughts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of These Things Is not Like the Other: Factorial Invariance in Structural Equation Modeling</dc:title>
  <dc:creator>Lutz, Nathan</dc:creator>
  <cp:lastModifiedBy>Lutz, Nathan</cp:lastModifiedBy>
  <cp:revision>1</cp:revision>
  <dcterms:created xsi:type="dcterms:W3CDTF">2021-09-17T16:23:44Z</dcterms:created>
  <dcterms:modified xsi:type="dcterms:W3CDTF">2021-09-27T20:58:08Z</dcterms:modified>
</cp:coreProperties>
</file>